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7" r:id="rId4"/>
  </p:sldMasterIdLst>
  <p:notesMasterIdLst>
    <p:notesMasterId r:id="rId18"/>
  </p:notesMasterIdLst>
  <p:sldIdLst>
    <p:sldId id="1864" r:id="rId5"/>
    <p:sldId id="1846" r:id="rId6"/>
    <p:sldId id="1845" r:id="rId7"/>
    <p:sldId id="1848" r:id="rId8"/>
    <p:sldId id="1863" r:id="rId9"/>
    <p:sldId id="1849" r:id="rId10"/>
    <p:sldId id="1865" r:id="rId11"/>
    <p:sldId id="1862" r:id="rId12"/>
    <p:sldId id="1851" r:id="rId13"/>
    <p:sldId id="1852" r:id="rId14"/>
    <p:sldId id="1866" r:id="rId15"/>
    <p:sldId id="1859" r:id="rId16"/>
    <p:sldId id="1858" r:id="rId17"/>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88"/>
    <a:srgbClr val="D6D734"/>
    <a:srgbClr val="01C2D1"/>
    <a:srgbClr val="FE4387"/>
    <a:srgbClr val="F69000"/>
    <a:srgbClr val="FF2625"/>
    <a:srgbClr val="297C2A"/>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3"/>
  </p:normalViewPr>
  <p:slideViewPr>
    <p:cSldViewPr snapToGrid="0">
      <p:cViewPr varScale="1">
        <p:scale>
          <a:sx n="68" d="100"/>
          <a:sy n="68" d="100"/>
        </p:scale>
        <p:origin x="616" y="68"/>
      </p:cViewPr>
      <p:guideLst>
        <p:guide orient="horz" pos="2160"/>
        <p:guide pos="480"/>
        <p:guide pos="7200"/>
        <p:guide pos="4368"/>
      </p:guideLst>
    </p:cSldViewPr>
  </p:slideViewPr>
  <p:notesTextViewPr>
    <p:cViewPr>
      <p:scale>
        <a:sx n="1" d="1"/>
        <a:sy n="1" d="1"/>
      </p:scale>
      <p:origin x="0" y="0"/>
    </p:cViewPr>
  </p:notesTextViewPr>
  <p:sorterViewPr>
    <p:cViewPr>
      <p:scale>
        <a:sx n="140" d="100"/>
        <a:sy n="140" d="100"/>
      </p:scale>
      <p:origin x="0" y="-17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0_1" csCatId="mainScheme" phldr="1"/>
      <dgm:spPr/>
    </dgm:pt>
    <dgm:pt modelId="{C8710C11-6766-4B48-9562-4B0C7B3F28D6}">
      <dgm:prSet phldrT="[Text]"/>
      <dgm:spPr/>
      <dgm:t>
        <a:bodyPr/>
        <a:lstStyle/>
        <a:p>
          <a:pPr algn="ctr">
            <a:lnSpc>
              <a:spcPct val="100000"/>
            </a:lnSpc>
          </a:pPr>
          <a:r>
            <a:rPr lang="en-US" b="0" i="0" dirty="0"/>
            <a:t>The da Vinci vision system delivers 3D high-definition views, giving your surgeon a crystal clear view of the surgical area that is magnified 10 times to what the human eye sees. This is crucial for any tele manipulator robots that require extra vision to sense defects. It can also work with CT scans and deep neural network.</a:t>
          </a:r>
          <a:endParaRPr lang="en-US" dirty="0"/>
        </a:p>
      </dgm:t>
    </dgm:pt>
    <dgm:pt modelId="{6F9BADAF-DEBF-4CC2-B392-F7E0CD538B78}" type="parTrans" cxnId="{E28F4DE8-1F7F-4CC4-B4F7-5167A5B9E0BA}">
      <dgm:prSet/>
      <dgm:spPr/>
      <dgm:t>
        <a:bodyPr/>
        <a:lstStyle/>
        <a:p>
          <a:endParaRPr lang="en-US"/>
        </a:p>
      </dgm:t>
    </dgm:pt>
    <dgm:pt modelId="{CEEC8625-83FA-4202-826E-84C1185A8E32}" type="sibTrans" cxnId="{E28F4DE8-1F7F-4CC4-B4F7-5167A5B9E0BA}">
      <dgm:prSet/>
      <dgm:spPr/>
      <dgm:t>
        <a:bodyPr/>
        <a:lstStyle/>
        <a:p>
          <a:endParaRPr lang="en-US"/>
        </a:p>
      </dgm:t>
    </dgm:pt>
    <dgm:pt modelId="{8EE3C8DC-7BA8-479C-A581-E9DA099939F2}">
      <dgm:prSet phldrT="[Text]"/>
      <dgm:spPr/>
      <dgm:t>
        <a:bodyPr/>
        <a:lstStyle/>
        <a:p>
          <a:pPr>
            <a:lnSpc>
              <a:spcPct val="100000"/>
            </a:lnSpc>
          </a:pPr>
          <a:r>
            <a:rPr lang="en-US" altLang="en-US" b="0" dirty="0"/>
            <a:t>Some robots uses Near Infrared Technology with indocyanine green. This imaging technology provides real-time feedback that improves precision and decision-making. It also works with guidance from identification of key landmarks as this technology can measure distance. </a:t>
          </a:r>
          <a:endParaRPr lang="en-US" b="0" dirty="0"/>
        </a:p>
      </dgm:t>
    </dgm:pt>
    <dgm:pt modelId="{60ABFDD0-D409-4824-8102-DEA984738144}" type="parTrans" cxnId="{6E8797D1-3A1C-4879-9FDC-A7D2EC6197EA}">
      <dgm:prSet/>
      <dgm:spPr/>
      <dgm:t>
        <a:bodyPr/>
        <a:lstStyle/>
        <a:p>
          <a:endParaRPr lang="en-US"/>
        </a:p>
      </dgm:t>
    </dgm:pt>
    <dgm:pt modelId="{DAC4EAD7-53AC-40F0-BA2F-8B2633CEAE11}" type="sibTrans" cxnId="{6E8797D1-3A1C-4879-9FDC-A7D2EC6197EA}">
      <dgm:prSet/>
      <dgm:spPr/>
      <dgm:t>
        <a:bodyPr/>
        <a:lstStyle/>
        <a:p>
          <a:endParaRPr lang="en-US"/>
        </a:p>
      </dgm:t>
    </dgm:pt>
    <dgm:pt modelId="{8865AC6C-44E0-4174-AB02-044A78D94DE3}">
      <dgm:prSet phldrT="[Text]"/>
      <dgm:spPr/>
      <dgm:t>
        <a:bodyPr/>
        <a:lstStyle/>
        <a:p>
          <a:pPr>
            <a:lnSpc>
              <a:spcPct val="100000"/>
            </a:lnSpc>
          </a:pPr>
          <a:r>
            <a:rPr lang="en-US" altLang="en-US" b="0" dirty="0"/>
            <a:t>For wireless robots, it requires receiver and transmitter. The receiver is placed at the robot meanwhile the transmitter is placed at the control panel or the human operator. The decision to make is what interface is suitable for use whether Bluetooth, Wi-Fi or Radio Frequency</a:t>
          </a:r>
          <a:endParaRPr lang="en-US" b="0" dirty="0"/>
        </a:p>
      </dgm:t>
    </dgm:pt>
    <dgm:pt modelId="{3FF598BD-2671-4ECB-AD79-D0E600EEC84F}" type="parTrans" cxnId="{E5875C5E-8817-4707-AA33-E7DDCAC19481}">
      <dgm:prSet/>
      <dgm:spPr/>
      <dgm:t>
        <a:bodyPr/>
        <a:lstStyle/>
        <a:p>
          <a:endParaRPr lang="en-US"/>
        </a:p>
      </dgm:t>
    </dgm:pt>
    <dgm:pt modelId="{258DC239-2C60-44C0-830B-87DE5EB56A01}" type="sibTrans" cxnId="{E5875C5E-8817-4707-AA33-E7DDCAC19481}">
      <dgm:prSet/>
      <dgm:spPr/>
      <dgm:t>
        <a:bodyPr/>
        <a:lstStyle/>
        <a:p>
          <a:endParaRPr lang="en-US"/>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3" custScaleX="184223" custScaleY="155713" custLinFactNeighborX="-17993" custLinFactNeighborY="-1930"/>
      <dgm:spPr>
        <a:blipFill rotWithShape="1">
          <a:blip xmlns:r="http://schemas.openxmlformats.org/officeDocument/2006/relationships" r:embed="rId1">
            <a:duotone>
              <a:schemeClr val="lt1">
                <a:hueOff val="0"/>
                <a:satOff val="0"/>
                <a:lumOff val="0"/>
                <a:alphaOff val="0"/>
                <a:shade val="20000"/>
                <a:satMod val="200000"/>
              </a:schemeClr>
              <a:schemeClr val="lt1">
                <a:hueOff val="0"/>
                <a:satOff val="0"/>
                <a:lumOff val="0"/>
                <a:alphaOff val="0"/>
                <a:tint val="12000"/>
                <a:satMod val="190000"/>
              </a:schemeClr>
            </a:duotone>
          </a:blip>
          <a:srcRect/>
          <a:stretch>
            <a:fillRect l="-18000" r="-18000"/>
          </a:stretch>
        </a:blipFill>
        <a:ln>
          <a:noFill/>
        </a:ln>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3" custScaleX="233301" custScaleY="144101" custLinFactNeighborX="-45584" custLinFactNeighborY="20078">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3" custScaleX="302867" custScaleY="169371" custLinFactNeighborX="-7709" custLinFactNeighborY="-31078"/>
      <dgm:spPr>
        <a:blipFill rotWithShape="1">
          <a:blip xmlns:r="http://schemas.openxmlformats.org/officeDocument/2006/relationships" r:embed="rId2">
            <a:duotone>
              <a:schemeClr val="lt1">
                <a:hueOff val="0"/>
                <a:satOff val="0"/>
                <a:lumOff val="0"/>
                <a:alphaOff val="0"/>
                <a:shade val="20000"/>
                <a:satMod val="200000"/>
              </a:schemeClr>
              <a:schemeClr val="lt1">
                <a:hueOff val="0"/>
                <a:satOff val="0"/>
                <a:lumOff val="0"/>
                <a:alphaOff val="0"/>
                <a:tint val="12000"/>
                <a:satMod val="190000"/>
              </a:schemeClr>
            </a:duotone>
          </a:blip>
          <a:srcRect/>
          <a:stretch>
            <a:fillRect l="-48000" r="-48000"/>
          </a:stretch>
        </a:blipFill>
        <a:ln>
          <a:noFill/>
        </a:ln>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3" custScaleX="225763" custScaleY="99799" custLinFactNeighborX="-3469" custLinFactNeighborY="-15174">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3" custScaleX="266188" custScaleY="167007" custLinFactNeighborX="25366" custLinFactNeighborY="-23550"/>
      <dgm:spPr>
        <a:blipFill rotWithShape="1">
          <a:blip xmlns:r="http://schemas.openxmlformats.org/officeDocument/2006/relationships" r:embed="rId3">
            <a:duotone>
              <a:schemeClr val="lt1">
                <a:hueOff val="0"/>
                <a:satOff val="0"/>
                <a:lumOff val="0"/>
                <a:alphaOff val="0"/>
                <a:shade val="20000"/>
                <a:satMod val="200000"/>
              </a:schemeClr>
              <a:schemeClr val="lt1">
                <a:hueOff val="0"/>
                <a:satOff val="0"/>
                <a:lumOff val="0"/>
                <a:alphaOff val="0"/>
                <a:tint val="12000"/>
                <a:satMod val="190000"/>
              </a:schemeClr>
            </a:duotone>
          </a:blip>
          <a:srcRect/>
          <a:stretch>
            <a:fillRect l="-32000" r="-32000"/>
          </a:stretch>
        </a:blipFill>
        <a:ln>
          <a:noFill/>
        </a:ln>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3" custScaleX="224747" custScaleY="111327" custLinFactNeighborX="5645" custLinFactNeighborY="-6290">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1089627" y="280110"/>
          <a:ext cx="1342111" cy="1134408"/>
        </a:xfrm>
        <a:prstGeom prst="rect">
          <a:avLst/>
        </a:prstGeom>
        <a:blipFill rotWithShape="1">
          <a:blip xmlns:r="http://schemas.openxmlformats.org/officeDocument/2006/relationships" r:embed="rId1">
            <a:duotone>
              <a:schemeClr val="lt1">
                <a:hueOff val="0"/>
                <a:satOff val="0"/>
                <a:lumOff val="0"/>
                <a:alphaOff val="0"/>
                <a:shade val="20000"/>
                <a:satMod val="200000"/>
              </a:schemeClr>
              <a:schemeClr val="lt1">
                <a:hueOff val="0"/>
                <a:satOff val="0"/>
                <a:lumOff val="0"/>
                <a:alphaOff val="0"/>
                <a:tint val="12000"/>
                <a:satMod val="190000"/>
              </a:schemeClr>
            </a:duotone>
          </a:blip>
          <a:srcRect/>
          <a:stretch>
            <a:fillRect l="-18000" r="-1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0" y="1577053"/>
          <a:ext cx="3777015" cy="2042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The da Vinci vision system delivers 3D high-definition views, giving your surgeon a crystal clear view of the surgical area that is magnified 10 times to what the human eye sees. This is crucial for any tele manipulator robots that require extra vision to sense defects. It can also work with CT scans and deep neural network.</a:t>
          </a:r>
          <a:endParaRPr lang="en-US" sz="1400" kern="1200" dirty="0"/>
        </a:p>
      </dsp:txBody>
      <dsp:txXfrm>
        <a:off x="0" y="1577053"/>
        <a:ext cx="3777015" cy="2042712"/>
      </dsp:txXfrm>
    </dsp:sp>
    <dsp:sp modelId="{FCA6A723-3A73-458A-AE3C-15B86CF5C55D}">
      <dsp:nvSpPr>
        <dsp:cNvPr id="0" name=""/>
        <dsp:cNvSpPr/>
      </dsp:nvSpPr>
      <dsp:spPr>
        <a:xfrm>
          <a:off x="4731685" y="199885"/>
          <a:ext cx="2206462" cy="1233910"/>
        </a:xfrm>
        <a:prstGeom prst="rect">
          <a:avLst/>
        </a:prstGeom>
        <a:blipFill rotWithShape="1">
          <a:blip xmlns:r="http://schemas.openxmlformats.org/officeDocument/2006/relationships" r:embed="rId2">
            <a:duotone>
              <a:schemeClr val="lt1">
                <a:hueOff val="0"/>
                <a:satOff val="0"/>
                <a:lumOff val="0"/>
                <a:alphaOff val="0"/>
                <a:shade val="20000"/>
                <a:satMod val="200000"/>
              </a:schemeClr>
              <a:schemeClr val="lt1">
                <a:hueOff val="0"/>
                <a:satOff val="0"/>
                <a:lumOff val="0"/>
                <a:alphaOff val="0"/>
                <a:tint val="12000"/>
                <a:satMod val="190000"/>
              </a:schemeClr>
            </a:duotone>
          </a:blip>
          <a:srcRect/>
          <a:stretch>
            <a:fillRect l="-48000" r="-4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007428" y="1573216"/>
          <a:ext cx="3654979" cy="1414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0" kern="1200" dirty="0"/>
            <a:t>Some robots uses Near Infrared Technology with indocyanine green. This imaging technology provides real-time feedback that improves precision and decision-making. It also works with guidance from identification of key landmarks as this technology can measure distance. </a:t>
          </a:r>
          <a:endParaRPr lang="en-US" sz="1400" b="0" kern="1200" dirty="0"/>
        </a:p>
      </dsp:txBody>
      <dsp:txXfrm>
        <a:off x="4007428" y="1573216"/>
        <a:ext cx="3654979" cy="1414706"/>
      </dsp:txXfrm>
    </dsp:sp>
    <dsp:sp modelId="{5326D40B-04B6-4401-91A7-8A4487EDC6FC}">
      <dsp:nvSpPr>
        <dsp:cNvPr id="0" name=""/>
        <dsp:cNvSpPr/>
      </dsp:nvSpPr>
      <dsp:spPr>
        <a:xfrm>
          <a:off x="9036324" y="218180"/>
          <a:ext cx="1939247" cy="1216688"/>
        </a:xfrm>
        <a:prstGeom prst="rect">
          <a:avLst/>
        </a:prstGeom>
        <a:blipFill rotWithShape="1">
          <a:blip xmlns:r="http://schemas.openxmlformats.org/officeDocument/2006/relationships" r:embed="rId3">
            <a:duotone>
              <a:schemeClr val="lt1">
                <a:hueOff val="0"/>
                <a:satOff val="0"/>
                <a:lumOff val="0"/>
                <a:alphaOff val="0"/>
                <a:shade val="20000"/>
                <a:satMod val="200000"/>
              </a:schemeClr>
              <a:schemeClr val="lt1">
                <a:hueOff val="0"/>
                <a:satOff val="0"/>
                <a:lumOff val="0"/>
                <a:alphaOff val="0"/>
                <a:tint val="12000"/>
                <a:satMod val="190000"/>
              </a:schemeClr>
            </a:duotone>
          </a:blip>
          <a:srcRect/>
          <a:stretch>
            <a:fillRect l="-32000" r="-3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8005142" y="1572284"/>
          <a:ext cx="3638531" cy="15781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0" kern="1200" dirty="0"/>
            <a:t>For wireless robots, it requires receiver and transmitter. The receiver is placed at the robot meanwhile the transmitter is placed at the control panel or the human operator. The decision to make is what interface is suitable for use whether Bluetooth, Wi-Fi or Radio Frequency</a:t>
          </a:r>
          <a:endParaRPr lang="en-US" sz="1400" b="0" kern="1200" dirty="0"/>
        </a:p>
      </dsp:txBody>
      <dsp:txXfrm>
        <a:off x="8005142" y="1572284"/>
        <a:ext cx="3638531" cy="157812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4</a:t>
            </a:fld>
            <a:endParaRPr lang="en-US" altLang="en-US" dirty="0"/>
          </a:p>
        </p:txBody>
      </p:sp>
    </p:spTree>
    <p:extLst>
      <p:ext uri="{BB962C8B-B14F-4D97-AF65-F5344CB8AC3E}">
        <p14:creationId xmlns:p14="http://schemas.microsoft.com/office/powerpoint/2010/main" val="138341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43A5AC0-459E-4425-91E3-48F0DAB26F1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627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11</a:t>
            </a:fld>
            <a:endParaRPr lang="en-US" altLang="en-US" dirty="0"/>
          </a:p>
        </p:txBody>
      </p:sp>
    </p:spTree>
    <p:extLst>
      <p:ext uri="{BB962C8B-B14F-4D97-AF65-F5344CB8AC3E}">
        <p14:creationId xmlns:p14="http://schemas.microsoft.com/office/powerpoint/2010/main" val="586261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12</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69BE3FD0-1382-4F0E-A01F-F6C205E7DCDC}"/>
              </a:ext>
            </a:extLst>
          </p:cNvPr>
          <p:cNvSpPr>
            <a:spLocks noGrp="1"/>
          </p:cNvSpPr>
          <p:nvPr>
            <p:ph type="body" sz="quarter" idx="10"/>
          </p:nvPr>
        </p:nvSpPr>
        <p:spPr>
          <a:xfrm>
            <a:off x="4612641" y="3554917"/>
            <a:ext cx="6438912" cy="763083"/>
          </a:xfrm>
        </p:spPr>
        <p:txBody>
          <a:bodyPr>
            <a:noAutofit/>
          </a:bodyPr>
          <a:lstStyle>
            <a:lvl1pPr marL="0" indent="0">
              <a:buNone/>
              <a:defRPr sz="4000">
                <a:latin typeface="+mj-lt"/>
              </a:defRPr>
            </a:lvl1pPr>
            <a:lvl2pPr>
              <a:buNone/>
              <a:defRPr/>
            </a:lvl2pPr>
            <a:lvl3pPr>
              <a:buNone/>
              <a:defRPr/>
            </a:lvl3pPr>
            <a:lvl4pPr>
              <a:buNone/>
              <a:defRPr/>
            </a:lvl4pPr>
            <a:lvl5pPr>
              <a:buNone/>
              <a:defRPr/>
            </a:lvl5pPr>
          </a:lstStyle>
          <a:p>
            <a:pPr lvl="0"/>
            <a:r>
              <a:rPr lang="en-US"/>
              <a:t>Click to edit Master text styles</a:t>
            </a:r>
          </a:p>
        </p:txBody>
      </p:sp>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12640" y="2311400"/>
            <a:ext cx="5156200" cy="1117600"/>
          </a:xfrm>
        </p:spPr>
        <p:txBody>
          <a:bodyPr anchor="ctr">
            <a:normAutofit fontScale="90000"/>
          </a:bodyPr>
          <a:lstStyle>
            <a:lvl1pPr>
              <a:defRPr>
                <a:latin typeface="+mj-lt"/>
              </a:defRPr>
            </a:lvl1pPr>
          </a:lstStyle>
          <a:p>
            <a:pPr algn="l" eaLnBrk="1" hangingPunct="1"/>
            <a:r>
              <a:rPr lang="en-US" altLang="en-US" sz="6600" b="1">
                <a:latin typeface="+mn-lt"/>
              </a:rPr>
              <a:t>Click to edit Master title style</a:t>
            </a:r>
            <a:endParaRPr lang="en-US" altLang="en-US" sz="6600" b="1" dirty="0">
              <a:latin typeface="+mn-lt"/>
            </a:endParaRPr>
          </a:p>
        </p:txBody>
      </p:sp>
      <p:pic>
        <p:nvPicPr>
          <p:cNvPr id="3" name="Picture 2">
            <a:extLst>
              <a:ext uri="{FF2B5EF4-FFF2-40B4-BE49-F238E27FC236}">
                <a16:creationId xmlns:a16="http://schemas.microsoft.com/office/drawing/2014/main" id="{D685578F-CE23-4B1E-8B29-2B29EC47FA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3527592" cy="6858000"/>
          </a:xfrm>
          <a:prstGeom prst="rect">
            <a:avLst/>
          </a:prstGeom>
        </p:spPr>
      </p:pic>
    </p:spTree>
    <p:extLst>
      <p:ext uri="{BB962C8B-B14F-4D97-AF65-F5344CB8AC3E}">
        <p14:creationId xmlns:p14="http://schemas.microsoft.com/office/powerpoint/2010/main" val="1440679267"/>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
        <p:nvSpPr>
          <p:cNvPr id="2" name="Title 1">
            <a:extLst>
              <a:ext uri="{FF2B5EF4-FFF2-40B4-BE49-F238E27FC236}">
                <a16:creationId xmlns:a16="http://schemas.microsoft.com/office/drawing/2014/main" id="{AF513624-9AD4-4B61-B3D1-7B21213507C0}"/>
              </a:ext>
            </a:extLst>
          </p:cNvPr>
          <p:cNvSpPr>
            <a:spLocks noGrp="1"/>
          </p:cNvSpPr>
          <p:nvPr>
            <p:ph type="title"/>
          </p:nvPr>
        </p:nvSpPr>
        <p:spPr>
          <a:xfrm>
            <a:off x="762000" y="715964"/>
            <a:ext cx="10591800" cy="646332"/>
          </a:xfrm>
        </p:spPr>
        <p:txBody>
          <a:bodyPr>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422917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5/17/2021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137841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indent="-228600">
              <a:spcBef>
                <a:spcPts val="1000"/>
              </a:spcBef>
              <a:tabLst/>
              <a:defRPr sz="1800"/>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6858000" y="715963"/>
            <a:ext cx="4572000" cy="5113336"/>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C19AE8D-05DC-434E-8BAB-DB7EE74623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3" name="Title 2">
            <a:extLst>
              <a:ext uri="{FF2B5EF4-FFF2-40B4-BE49-F238E27FC236}">
                <a16:creationId xmlns:a16="http://schemas.microsoft.com/office/drawing/2014/main" id="{33CCC0B9-F174-4BEA-B4A2-17F39F974373}"/>
              </a:ext>
            </a:extLst>
          </p:cNvPr>
          <p:cNvSpPr>
            <a:spLocks noGrp="1"/>
          </p:cNvSpPr>
          <p:nvPr>
            <p:ph type="title"/>
          </p:nvPr>
        </p:nvSpPr>
        <p:spPr>
          <a:xfrm>
            <a:off x="762000" y="715962"/>
            <a:ext cx="5334000" cy="1189038"/>
          </a:xfrm>
        </p:spPr>
        <p:txBody>
          <a:bodyPr anchor="t">
            <a:no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3104946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2"/>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2000" b="1"/>
            </a:lvl1pPr>
            <a:lvl2pPr marL="228600">
              <a:spcBef>
                <a:spcPts val="1000"/>
              </a:spcBef>
              <a:defRPr sz="1800"/>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p:spPr>
        <p:txBody>
          <a:bodyPr/>
          <a:lstStyle>
            <a:lvl1pPr>
              <a:buNone/>
              <a:defRPr/>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p:spPr>
        <p:txBody>
          <a:bodyPr/>
          <a:lstStyle>
            <a:lvl1pPr>
              <a:buNone/>
              <a:defRPr/>
            </a:lvl1pPr>
          </a:lstStyle>
          <a:p>
            <a:r>
              <a:rPr lang="en-US"/>
              <a:t>Click icon to add picture</a:t>
            </a:r>
            <a:endParaRPr lang="en-US" dirty="0"/>
          </a:p>
        </p:txBody>
      </p:sp>
      <p:pic>
        <p:nvPicPr>
          <p:cNvPr id="2" name="Picture 1">
            <a:extLst>
              <a:ext uri="{FF2B5EF4-FFF2-40B4-BE49-F238E27FC236}">
                <a16:creationId xmlns:a16="http://schemas.microsoft.com/office/drawing/2014/main" id="{15BEAC93-2E5F-4D18-864F-810515C360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
        <p:nvSpPr>
          <p:cNvPr id="10" name="Title 2">
            <a:extLst>
              <a:ext uri="{FF2B5EF4-FFF2-40B4-BE49-F238E27FC236}">
                <a16:creationId xmlns:a16="http://schemas.microsoft.com/office/drawing/2014/main" id="{3F45076F-4240-4B40-8CE4-637DD751A68B}"/>
              </a:ext>
            </a:extLst>
          </p:cNvPr>
          <p:cNvSpPr>
            <a:spLocks noGrp="1"/>
          </p:cNvSpPr>
          <p:nvPr>
            <p:ph type="title"/>
          </p:nvPr>
        </p:nvSpPr>
        <p:spPr>
          <a:xfrm>
            <a:off x="762000" y="715963"/>
            <a:ext cx="5334000" cy="1189038"/>
          </a:xfrm>
        </p:spPr>
        <p:txBody>
          <a:bodyPr anchor="t">
            <a:normAutofit/>
          </a:bodyPr>
          <a:lstStyle>
            <a:lvl1pPr>
              <a:spcBef>
                <a:spcPts val="1000"/>
              </a:spcBef>
              <a:defRPr sz="4000" b="1"/>
            </a:lvl1pPr>
          </a:lstStyle>
          <a:p>
            <a:r>
              <a:rPr lang="en-US"/>
              <a:t>Click to edit Master title style</a:t>
            </a:r>
            <a:endParaRPr lang="en-US" dirty="0"/>
          </a:p>
        </p:txBody>
      </p:sp>
    </p:spTree>
    <p:extLst>
      <p:ext uri="{BB962C8B-B14F-4D97-AF65-F5344CB8AC3E}">
        <p14:creationId xmlns:p14="http://schemas.microsoft.com/office/powerpoint/2010/main" val="158668017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490D68-B82F-49A4-A08B-9A8AF3A6F17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7721600" y="0"/>
            <a:ext cx="4470400" cy="6858000"/>
          </a:xfrm>
          <a:prstGeom prst="rect">
            <a:avLst/>
          </a:prstGeom>
        </p:spPr>
      </p:pic>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2000" b="1">
                <a:solidFill>
                  <a:schemeClr val="bg2"/>
                </a:solidFill>
              </a:defRPr>
            </a:lvl1pPr>
            <a:lvl2pPr marL="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3" name="Picture 2">
            <a:extLst>
              <a:ext uri="{FF2B5EF4-FFF2-40B4-BE49-F238E27FC236}">
                <a16:creationId xmlns:a16="http://schemas.microsoft.com/office/drawing/2014/main" id="{C807187F-739A-422C-9E4F-F94E6DE092E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7721600" y="0"/>
            <a:ext cx="4470400" cy="6858000"/>
          </a:xfrm>
          <a:prstGeom prst="rect">
            <a:avLst/>
          </a:prstGeom>
        </p:spPr>
      </p:pic>
      <p:sp>
        <p:nvSpPr>
          <p:cNvPr id="2" name="Title 1">
            <a:extLst>
              <a:ext uri="{FF2B5EF4-FFF2-40B4-BE49-F238E27FC236}">
                <a16:creationId xmlns:a16="http://schemas.microsoft.com/office/drawing/2014/main" id="{6EF87E8F-5716-4A71-B64F-EC5A742B45D2}"/>
              </a:ext>
            </a:extLst>
          </p:cNvPr>
          <p:cNvSpPr>
            <a:spLocks noGrp="1"/>
          </p:cNvSpPr>
          <p:nvPr>
            <p:ph type="title"/>
          </p:nvPr>
        </p:nvSpPr>
        <p:spPr>
          <a:xfrm>
            <a:off x="762000" y="715961"/>
            <a:ext cx="6477000" cy="1189038"/>
          </a:xfrm>
        </p:spPr>
        <p:txBody>
          <a:bodyPr anchor="t">
            <a:noAutofit/>
          </a:bodyPr>
          <a:lstStyle>
            <a:lvl1pPr>
              <a:spcBef>
                <a:spcPts val="1000"/>
              </a:spcBef>
              <a:defRPr sz="4000"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17207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tx1"/>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5199743" y="1905000"/>
            <a:ext cx="6477000" cy="3276600"/>
          </a:xfrm>
        </p:spPr>
        <p:txBody>
          <a:bodyPr/>
          <a:lstStyle>
            <a:lvl1pPr marL="0" indent="0">
              <a:buNone/>
              <a:defRPr sz="2000" b="1">
                <a:solidFill>
                  <a:schemeClr val="bg2"/>
                </a:solidFill>
              </a:defRPr>
            </a:lvl1pPr>
            <a:lvl2pPr marL="228600" indent="-228600">
              <a:spcBef>
                <a:spcPts val="1000"/>
              </a:spcBef>
              <a:defRPr sz="1800">
                <a:solidFill>
                  <a:schemeClr val="bg2"/>
                </a:solidFill>
              </a:defRPr>
            </a:lvl2pPr>
          </a:lstStyle>
          <a:p>
            <a:pPr lvl="0"/>
            <a:r>
              <a:rPr lang="en-US"/>
              <a:t>Click to edit Master text styles</a:t>
            </a:r>
          </a:p>
          <a:p>
            <a:pPr lvl="1"/>
            <a:r>
              <a:rPr lang="en-US"/>
              <a:t>Second level</a:t>
            </a:r>
          </a:p>
        </p:txBody>
      </p:sp>
      <p:pic>
        <p:nvPicPr>
          <p:cNvPr id="2" name="Picture 1">
            <a:extLst>
              <a:ext uri="{FF2B5EF4-FFF2-40B4-BE49-F238E27FC236}">
                <a16:creationId xmlns:a16="http://schemas.microsoft.com/office/drawing/2014/main" id="{F683DB48-CF57-4729-916D-E4E70143AC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16200000">
            <a:off x="-1200150" y="1200150"/>
            <a:ext cx="6858000" cy="4457700"/>
          </a:xfrm>
          <a:prstGeom prst="rect">
            <a:avLst/>
          </a:prstGeom>
        </p:spPr>
      </p:pic>
      <p:sp>
        <p:nvSpPr>
          <p:cNvPr id="3" name="Title 2">
            <a:extLst>
              <a:ext uri="{FF2B5EF4-FFF2-40B4-BE49-F238E27FC236}">
                <a16:creationId xmlns:a16="http://schemas.microsoft.com/office/drawing/2014/main" id="{C7668F4E-0433-49FD-9D92-3B60E9B0AEE6}"/>
              </a:ext>
            </a:extLst>
          </p:cNvPr>
          <p:cNvSpPr>
            <a:spLocks noGrp="1"/>
          </p:cNvSpPr>
          <p:nvPr>
            <p:ph type="title"/>
          </p:nvPr>
        </p:nvSpPr>
        <p:spPr>
          <a:xfrm>
            <a:off x="5199742" y="715961"/>
            <a:ext cx="6477000" cy="1189037"/>
          </a:xfrm>
        </p:spPr>
        <p:txBody>
          <a:bodyPr anchor="t">
            <a:normAutofit/>
          </a:bodyPr>
          <a:lstStyle>
            <a:lvl1pPr>
              <a:spcBef>
                <a:spcPts val="1000"/>
              </a:spcBef>
              <a:defRPr sz="4000" b="1" spc="-50" baseline="0">
                <a:solidFill>
                  <a:schemeClr val="accent4"/>
                </a:solidFill>
              </a:defRPr>
            </a:lvl1pPr>
          </a:lstStyle>
          <a:p>
            <a:r>
              <a:rPr lang="en-US"/>
              <a:t>Click to edit Master title style</a:t>
            </a:r>
            <a:endParaRPr lang="en-US" dirty="0"/>
          </a:p>
        </p:txBody>
      </p:sp>
    </p:spTree>
    <p:extLst>
      <p:ext uri="{BB962C8B-B14F-4D97-AF65-F5344CB8AC3E}">
        <p14:creationId xmlns:p14="http://schemas.microsoft.com/office/powerpoint/2010/main" val="218987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119" name="Freeform 5">
            <a:extLst>
              <a:ext uri="{FF2B5EF4-FFF2-40B4-BE49-F238E27FC236}">
                <a16:creationId xmlns:a16="http://schemas.microsoft.com/office/drawing/2014/main" id="{83D44B3A-DC81-4CDB-80B8-F943DED435E9}"/>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51569B0-9C86-438F-A1AE-05ED60D0F265}"/>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CCD311FE-1421-46A5-92B9-3C8A6A7F5E8C}"/>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2B789E47-10B7-479F-B3E4-97A211C54085}"/>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E771A75F-B91F-4601-B829-BEEA9E2B5912}"/>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12BE88AE-786D-4978-8E31-4015DBC2A4C3}"/>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315D8FE8-C69A-44FB-BD09-7F0E768518E0}"/>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50F99163-4524-4752-96D9-AA617FC04D65}"/>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C777E46D-D756-4BDA-A3B4-2DB1DE6E61D7}"/>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25B709C5-D087-49F1-A8A6-2D75DE33C76B}"/>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519D68D8-74F8-44F1-B73F-42156F9FDC23}"/>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543E355E-5790-4E21-8382-3C55A04CB9DC}"/>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C6494B8B-41CF-4993-B667-E00F064C385F}"/>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C4265E16-2BDF-4C97-8374-E88DBA6F3A72}"/>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066F27C5-C1F6-4034-8DFE-3FD5C1AC0452}"/>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831DC9A-E543-4101-A138-7EFCEC705713}"/>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48394A84-CE37-4002-93F8-44426484CDA8}"/>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B961E482-D999-4A66-AD86-3542D3D18CF4}"/>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B3AB249E-9AC7-4283-9819-84552EE8DA60}"/>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143194C4-B8D5-40E8-AA29-09CCFCCB1AAD}"/>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7D46313C-EB02-4047-89F6-D334E1D6555E}"/>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9D574720-4432-414F-A755-2165DB6A12B1}"/>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60DBF99C-FDEF-4EB8-BEB3-6016CF556C4E}"/>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F9BECBFC-E4BA-40A6-9C5C-2A5A5DF6702C}"/>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083D96D8-F927-4368-82B6-DF0B012BEAB0}"/>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C2459E27-74A6-4C11-B416-60F8ACAF5632}"/>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8740CA-03F5-4DE6-A689-9CF8CD6403FD}"/>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5EB10864-3F2A-490B-9AD9-34D31A126051}"/>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CA75FFEE-499C-4285-A7E5-05E7568C3C07}"/>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8932D4FB-D460-4F89-84DC-C0E9B85A0925}"/>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D74F4718-2831-43DD-B0C3-FFFAF19748B8}"/>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520F6E80-8A84-4DB2-A47F-74399197A10E}"/>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6741FEE2-217E-4F02-A93D-3EC0B83DDFDF}"/>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5AAF5A42-C6C0-4FAC-BE66-8AEB7C834AA4}"/>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4A6B066C-DCAA-422A-9702-95152A0B04CB}"/>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5">
            <a:extLst>
              <a:ext uri="{FF2B5EF4-FFF2-40B4-BE49-F238E27FC236}">
                <a16:creationId xmlns:a16="http://schemas.microsoft.com/office/drawing/2014/main" id="{C1DD997A-6B6A-49DA-83B4-A6974F09A420}"/>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5">
            <a:extLst>
              <a:ext uri="{FF2B5EF4-FFF2-40B4-BE49-F238E27FC236}">
                <a16:creationId xmlns:a16="http://schemas.microsoft.com/office/drawing/2014/main" id="{17A31390-9BB8-4FE9-8FAB-88549A24175C}"/>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5">
            <a:extLst>
              <a:ext uri="{FF2B5EF4-FFF2-40B4-BE49-F238E27FC236}">
                <a16:creationId xmlns:a16="http://schemas.microsoft.com/office/drawing/2014/main" id="{20FAE2A1-8F27-49B8-8541-3C13B47AD6AC}"/>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5">
            <a:extLst>
              <a:ext uri="{FF2B5EF4-FFF2-40B4-BE49-F238E27FC236}">
                <a16:creationId xmlns:a16="http://schemas.microsoft.com/office/drawing/2014/main" id="{2F19ADC6-9832-4580-9A14-D1B481D11E29}"/>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5">
            <a:extLst>
              <a:ext uri="{FF2B5EF4-FFF2-40B4-BE49-F238E27FC236}">
                <a16:creationId xmlns:a16="http://schemas.microsoft.com/office/drawing/2014/main" id="{C1561070-E604-473F-8E55-B4502DA7BD6D}"/>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5">
            <a:extLst>
              <a:ext uri="{FF2B5EF4-FFF2-40B4-BE49-F238E27FC236}">
                <a16:creationId xmlns:a16="http://schemas.microsoft.com/office/drawing/2014/main" id="{4669F3F3-7F13-41B1-98EA-A04A88CE469C}"/>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5">
            <a:extLst>
              <a:ext uri="{FF2B5EF4-FFF2-40B4-BE49-F238E27FC236}">
                <a16:creationId xmlns:a16="http://schemas.microsoft.com/office/drawing/2014/main" id="{42BD7F25-AB3C-4D00-977B-E773BA10807B}"/>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5">
            <a:extLst>
              <a:ext uri="{FF2B5EF4-FFF2-40B4-BE49-F238E27FC236}">
                <a16:creationId xmlns:a16="http://schemas.microsoft.com/office/drawing/2014/main" id="{7B466185-3DA7-4D33-85BF-EAAB41254563}"/>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5">
            <a:extLst>
              <a:ext uri="{FF2B5EF4-FFF2-40B4-BE49-F238E27FC236}">
                <a16:creationId xmlns:a16="http://schemas.microsoft.com/office/drawing/2014/main" id="{067FBB6E-9FD4-4A30-8C7C-B36C4AA32A09}"/>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
            <a:extLst>
              <a:ext uri="{FF2B5EF4-FFF2-40B4-BE49-F238E27FC236}">
                <a16:creationId xmlns:a16="http://schemas.microsoft.com/office/drawing/2014/main" id="{0D0C4E3C-A37B-4027-B20D-46357FB3665E}"/>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5">
            <a:extLst>
              <a:ext uri="{FF2B5EF4-FFF2-40B4-BE49-F238E27FC236}">
                <a16:creationId xmlns:a16="http://schemas.microsoft.com/office/drawing/2014/main" id="{0FD2391E-D304-4294-8A05-6EC9E58FC417}"/>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5">
            <a:extLst>
              <a:ext uri="{FF2B5EF4-FFF2-40B4-BE49-F238E27FC236}">
                <a16:creationId xmlns:a16="http://schemas.microsoft.com/office/drawing/2014/main" id="{079D2452-BC77-4742-AB7B-30508A68E3CA}"/>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5">
            <a:extLst>
              <a:ext uri="{FF2B5EF4-FFF2-40B4-BE49-F238E27FC236}">
                <a16:creationId xmlns:a16="http://schemas.microsoft.com/office/drawing/2014/main" id="{7BCEC5E2-D648-46C8-8C64-94FDDCE7685B}"/>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5">
            <a:extLst>
              <a:ext uri="{FF2B5EF4-FFF2-40B4-BE49-F238E27FC236}">
                <a16:creationId xmlns:a16="http://schemas.microsoft.com/office/drawing/2014/main" id="{6E6770F7-8B3D-46A2-BB80-73A1D63F34D1}"/>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5">
            <a:extLst>
              <a:ext uri="{FF2B5EF4-FFF2-40B4-BE49-F238E27FC236}">
                <a16:creationId xmlns:a16="http://schemas.microsoft.com/office/drawing/2014/main" id="{DA305386-2CA9-4CB1-B6C1-3B6D7F722A4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5">
            <a:extLst>
              <a:ext uri="{FF2B5EF4-FFF2-40B4-BE49-F238E27FC236}">
                <a16:creationId xmlns:a16="http://schemas.microsoft.com/office/drawing/2014/main" id="{7F1BBA34-10D4-44F3-AE4C-203CE5E635E3}"/>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5">
            <a:extLst>
              <a:ext uri="{FF2B5EF4-FFF2-40B4-BE49-F238E27FC236}">
                <a16:creationId xmlns:a16="http://schemas.microsoft.com/office/drawing/2014/main" id="{3E3BBB0A-F44B-4418-9AB5-90C76F47B65C}"/>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5">
            <a:extLst>
              <a:ext uri="{FF2B5EF4-FFF2-40B4-BE49-F238E27FC236}">
                <a16:creationId xmlns:a16="http://schemas.microsoft.com/office/drawing/2014/main" id="{786EAD10-8FDE-4463-AB44-FA22D4E08EB6}"/>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5">
            <a:extLst>
              <a:ext uri="{FF2B5EF4-FFF2-40B4-BE49-F238E27FC236}">
                <a16:creationId xmlns:a16="http://schemas.microsoft.com/office/drawing/2014/main" id="{F7762CAA-ACEF-45F9-9F8B-D4F10B020BC3}"/>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5">
            <a:extLst>
              <a:ext uri="{FF2B5EF4-FFF2-40B4-BE49-F238E27FC236}">
                <a16:creationId xmlns:a16="http://schemas.microsoft.com/office/drawing/2014/main" id="{386FE2DA-52B1-4946-89A1-7E807D6B8820}"/>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5">
            <a:extLst>
              <a:ext uri="{FF2B5EF4-FFF2-40B4-BE49-F238E27FC236}">
                <a16:creationId xmlns:a16="http://schemas.microsoft.com/office/drawing/2014/main" id="{630CDC40-690A-4572-8E6C-F852F589C734}"/>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5">
            <a:extLst>
              <a:ext uri="{FF2B5EF4-FFF2-40B4-BE49-F238E27FC236}">
                <a16:creationId xmlns:a16="http://schemas.microsoft.com/office/drawing/2014/main" id="{0CBE04A5-557D-4ED8-9367-4965DF872CB7}"/>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5">
            <a:extLst>
              <a:ext uri="{FF2B5EF4-FFF2-40B4-BE49-F238E27FC236}">
                <a16:creationId xmlns:a16="http://schemas.microsoft.com/office/drawing/2014/main" id="{18C1D1A8-8F8A-49D6-AD02-B410DE26F0BE}"/>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5">
            <a:extLst>
              <a:ext uri="{FF2B5EF4-FFF2-40B4-BE49-F238E27FC236}">
                <a16:creationId xmlns:a16="http://schemas.microsoft.com/office/drawing/2014/main" id="{0919F9FD-AAF0-47C3-BF09-F46DC2147B65}"/>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5">
            <a:extLst>
              <a:ext uri="{FF2B5EF4-FFF2-40B4-BE49-F238E27FC236}">
                <a16:creationId xmlns:a16="http://schemas.microsoft.com/office/drawing/2014/main" id="{37375F0B-BC73-4249-8F6A-670E30ED9D64}"/>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5">
            <a:extLst>
              <a:ext uri="{FF2B5EF4-FFF2-40B4-BE49-F238E27FC236}">
                <a16:creationId xmlns:a16="http://schemas.microsoft.com/office/drawing/2014/main" id="{21E5C0A4-FAA3-4924-9412-BBA867E80D39}"/>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5">
            <a:extLst>
              <a:ext uri="{FF2B5EF4-FFF2-40B4-BE49-F238E27FC236}">
                <a16:creationId xmlns:a16="http://schemas.microsoft.com/office/drawing/2014/main" id="{DA9355A1-AFF3-49B5-8161-79FD9B4B2D1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408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Freeform 5">
            <a:extLst>
              <a:ext uri="{FF2B5EF4-FFF2-40B4-BE49-F238E27FC236}">
                <a16:creationId xmlns:a16="http://schemas.microsoft.com/office/drawing/2014/main" id="{2DC4114B-0609-4C4D-B543-47A78CCD924E}"/>
              </a:ext>
            </a:extLst>
          </p:cNvPr>
          <p:cNvSpPr>
            <a:spLocks/>
          </p:cNvSpPr>
          <p:nvPr userDrawn="1"/>
        </p:nvSpPr>
        <p:spPr bwMode="auto">
          <a:xfrm>
            <a:off x="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 name="Freeform 5">
            <a:extLst>
              <a:ext uri="{FF2B5EF4-FFF2-40B4-BE49-F238E27FC236}">
                <a16:creationId xmlns:a16="http://schemas.microsoft.com/office/drawing/2014/main" id="{F4991A45-6BE7-41F5-A26B-FEDE1476FA01}"/>
              </a:ext>
            </a:extLst>
          </p:cNvPr>
          <p:cNvSpPr>
            <a:spLocks/>
          </p:cNvSpPr>
          <p:nvPr userDrawn="1"/>
        </p:nvSpPr>
        <p:spPr bwMode="auto">
          <a:xfrm>
            <a:off x="4032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 name="Freeform 5">
            <a:extLst>
              <a:ext uri="{FF2B5EF4-FFF2-40B4-BE49-F238E27FC236}">
                <a16:creationId xmlns:a16="http://schemas.microsoft.com/office/drawing/2014/main" id="{1E524AC6-1148-4420-9876-811DD3A6CFA3}"/>
              </a:ext>
            </a:extLst>
          </p:cNvPr>
          <p:cNvSpPr>
            <a:spLocks/>
          </p:cNvSpPr>
          <p:nvPr userDrawn="1"/>
        </p:nvSpPr>
        <p:spPr bwMode="auto">
          <a:xfrm>
            <a:off x="8064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5">
            <a:extLst>
              <a:ext uri="{FF2B5EF4-FFF2-40B4-BE49-F238E27FC236}">
                <a16:creationId xmlns:a16="http://schemas.microsoft.com/office/drawing/2014/main" id="{3FB0D408-43F7-461D-BFDF-08A3F869B01B}"/>
              </a:ext>
            </a:extLst>
          </p:cNvPr>
          <p:cNvSpPr>
            <a:spLocks/>
          </p:cNvSpPr>
          <p:nvPr userDrawn="1"/>
        </p:nvSpPr>
        <p:spPr bwMode="auto">
          <a:xfrm>
            <a:off x="12096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5">
            <a:extLst>
              <a:ext uri="{FF2B5EF4-FFF2-40B4-BE49-F238E27FC236}">
                <a16:creationId xmlns:a16="http://schemas.microsoft.com/office/drawing/2014/main" id="{3BFEC4BA-AD08-41E5-B485-5D76779BD22C}"/>
              </a:ext>
            </a:extLst>
          </p:cNvPr>
          <p:cNvSpPr>
            <a:spLocks/>
          </p:cNvSpPr>
          <p:nvPr userDrawn="1"/>
        </p:nvSpPr>
        <p:spPr bwMode="auto">
          <a:xfrm>
            <a:off x="16129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5">
            <a:extLst>
              <a:ext uri="{FF2B5EF4-FFF2-40B4-BE49-F238E27FC236}">
                <a16:creationId xmlns:a16="http://schemas.microsoft.com/office/drawing/2014/main" id="{DCADCEEA-F24D-44AB-922F-8772E0343F65}"/>
              </a:ext>
            </a:extLst>
          </p:cNvPr>
          <p:cNvSpPr>
            <a:spLocks/>
          </p:cNvSpPr>
          <p:nvPr userDrawn="1"/>
        </p:nvSpPr>
        <p:spPr bwMode="auto">
          <a:xfrm>
            <a:off x="20161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5">
            <a:extLst>
              <a:ext uri="{FF2B5EF4-FFF2-40B4-BE49-F238E27FC236}">
                <a16:creationId xmlns:a16="http://schemas.microsoft.com/office/drawing/2014/main" id="{A787DE99-F548-4F27-BD73-008223ADC626}"/>
              </a:ext>
            </a:extLst>
          </p:cNvPr>
          <p:cNvSpPr>
            <a:spLocks/>
          </p:cNvSpPr>
          <p:nvPr userDrawn="1"/>
        </p:nvSpPr>
        <p:spPr bwMode="auto">
          <a:xfrm>
            <a:off x="24193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5">
            <a:extLst>
              <a:ext uri="{FF2B5EF4-FFF2-40B4-BE49-F238E27FC236}">
                <a16:creationId xmlns:a16="http://schemas.microsoft.com/office/drawing/2014/main" id="{7684DD24-7DDA-4D86-9D3A-4AF92794D2AB}"/>
              </a:ext>
            </a:extLst>
          </p:cNvPr>
          <p:cNvSpPr>
            <a:spLocks/>
          </p:cNvSpPr>
          <p:nvPr userDrawn="1"/>
        </p:nvSpPr>
        <p:spPr bwMode="auto">
          <a:xfrm>
            <a:off x="28225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5">
            <a:extLst>
              <a:ext uri="{FF2B5EF4-FFF2-40B4-BE49-F238E27FC236}">
                <a16:creationId xmlns:a16="http://schemas.microsoft.com/office/drawing/2014/main" id="{1B9B85DC-2B9F-4D61-8259-DFBAE7153C86}"/>
              </a:ext>
            </a:extLst>
          </p:cNvPr>
          <p:cNvSpPr>
            <a:spLocks/>
          </p:cNvSpPr>
          <p:nvPr userDrawn="1"/>
        </p:nvSpPr>
        <p:spPr bwMode="auto">
          <a:xfrm>
            <a:off x="32258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5">
            <a:extLst>
              <a:ext uri="{FF2B5EF4-FFF2-40B4-BE49-F238E27FC236}">
                <a16:creationId xmlns:a16="http://schemas.microsoft.com/office/drawing/2014/main" id="{A3C2DDF8-77DE-44E7-82EB-BD2B109B8FDF}"/>
              </a:ext>
            </a:extLst>
          </p:cNvPr>
          <p:cNvSpPr>
            <a:spLocks/>
          </p:cNvSpPr>
          <p:nvPr userDrawn="1"/>
        </p:nvSpPr>
        <p:spPr bwMode="auto">
          <a:xfrm>
            <a:off x="36290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5">
            <a:extLst>
              <a:ext uri="{FF2B5EF4-FFF2-40B4-BE49-F238E27FC236}">
                <a16:creationId xmlns:a16="http://schemas.microsoft.com/office/drawing/2014/main" id="{FA74D4D0-7595-4C86-991E-ACC5FA41CC6C}"/>
              </a:ext>
            </a:extLst>
          </p:cNvPr>
          <p:cNvSpPr>
            <a:spLocks/>
          </p:cNvSpPr>
          <p:nvPr userDrawn="1"/>
        </p:nvSpPr>
        <p:spPr bwMode="auto">
          <a:xfrm>
            <a:off x="40322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5">
            <a:extLst>
              <a:ext uri="{FF2B5EF4-FFF2-40B4-BE49-F238E27FC236}">
                <a16:creationId xmlns:a16="http://schemas.microsoft.com/office/drawing/2014/main" id="{23157884-97DA-4B49-BAA8-4F244EF86883}"/>
              </a:ext>
            </a:extLst>
          </p:cNvPr>
          <p:cNvSpPr>
            <a:spLocks/>
          </p:cNvSpPr>
          <p:nvPr userDrawn="1"/>
        </p:nvSpPr>
        <p:spPr bwMode="auto">
          <a:xfrm>
            <a:off x="44354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5">
            <a:extLst>
              <a:ext uri="{FF2B5EF4-FFF2-40B4-BE49-F238E27FC236}">
                <a16:creationId xmlns:a16="http://schemas.microsoft.com/office/drawing/2014/main" id="{07CDB3B0-5CB6-43DA-A0C1-5990C23AB10D}"/>
              </a:ext>
            </a:extLst>
          </p:cNvPr>
          <p:cNvSpPr>
            <a:spLocks/>
          </p:cNvSpPr>
          <p:nvPr userDrawn="1"/>
        </p:nvSpPr>
        <p:spPr bwMode="auto">
          <a:xfrm>
            <a:off x="48387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5">
            <a:extLst>
              <a:ext uri="{FF2B5EF4-FFF2-40B4-BE49-F238E27FC236}">
                <a16:creationId xmlns:a16="http://schemas.microsoft.com/office/drawing/2014/main" id="{A932886D-EB20-4026-9D6E-687F61B1AA23}"/>
              </a:ext>
            </a:extLst>
          </p:cNvPr>
          <p:cNvSpPr>
            <a:spLocks/>
          </p:cNvSpPr>
          <p:nvPr userDrawn="1"/>
        </p:nvSpPr>
        <p:spPr bwMode="auto">
          <a:xfrm>
            <a:off x="52419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5">
            <a:extLst>
              <a:ext uri="{FF2B5EF4-FFF2-40B4-BE49-F238E27FC236}">
                <a16:creationId xmlns:a16="http://schemas.microsoft.com/office/drawing/2014/main" id="{3E812D95-DE21-4AE5-8F40-2DB182F3DEB9}"/>
              </a:ext>
            </a:extLst>
          </p:cNvPr>
          <p:cNvSpPr>
            <a:spLocks/>
          </p:cNvSpPr>
          <p:nvPr userDrawn="1"/>
        </p:nvSpPr>
        <p:spPr bwMode="auto">
          <a:xfrm>
            <a:off x="56451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5">
            <a:extLst>
              <a:ext uri="{FF2B5EF4-FFF2-40B4-BE49-F238E27FC236}">
                <a16:creationId xmlns:a16="http://schemas.microsoft.com/office/drawing/2014/main" id="{210B2D4F-6E86-4287-8EA1-EA3A728A112A}"/>
              </a:ext>
            </a:extLst>
          </p:cNvPr>
          <p:cNvSpPr>
            <a:spLocks/>
          </p:cNvSpPr>
          <p:nvPr userDrawn="1"/>
        </p:nvSpPr>
        <p:spPr bwMode="auto">
          <a:xfrm>
            <a:off x="60483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5">
            <a:extLst>
              <a:ext uri="{FF2B5EF4-FFF2-40B4-BE49-F238E27FC236}">
                <a16:creationId xmlns:a16="http://schemas.microsoft.com/office/drawing/2014/main" id="{1E976474-73A7-4C5B-9BBB-2F877FE899E6}"/>
              </a:ext>
            </a:extLst>
          </p:cNvPr>
          <p:cNvSpPr>
            <a:spLocks/>
          </p:cNvSpPr>
          <p:nvPr userDrawn="1"/>
        </p:nvSpPr>
        <p:spPr bwMode="auto">
          <a:xfrm>
            <a:off x="64516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5">
            <a:extLst>
              <a:ext uri="{FF2B5EF4-FFF2-40B4-BE49-F238E27FC236}">
                <a16:creationId xmlns:a16="http://schemas.microsoft.com/office/drawing/2014/main" id="{465A6564-AC40-4493-A583-1FFB6C3E9DD9}"/>
              </a:ext>
            </a:extLst>
          </p:cNvPr>
          <p:cNvSpPr>
            <a:spLocks/>
          </p:cNvSpPr>
          <p:nvPr userDrawn="1"/>
        </p:nvSpPr>
        <p:spPr bwMode="auto">
          <a:xfrm>
            <a:off x="68548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a:extLst>
              <a:ext uri="{FF2B5EF4-FFF2-40B4-BE49-F238E27FC236}">
                <a16:creationId xmlns:a16="http://schemas.microsoft.com/office/drawing/2014/main" id="{6954C064-7CB0-4288-BE96-E91AC7F876F2}"/>
              </a:ext>
            </a:extLst>
          </p:cNvPr>
          <p:cNvSpPr>
            <a:spLocks/>
          </p:cNvSpPr>
          <p:nvPr userDrawn="1"/>
        </p:nvSpPr>
        <p:spPr bwMode="auto">
          <a:xfrm>
            <a:off x="72580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5">
            <a:extLst>
              <a:ext uri="{FF2B5EF4-FFF2-40B4-BE49-F238E27FC236}">
                <a16:creationId xmlns:a16="http://schemas.microsoft.com/office/drawing/2014/main" id="{90BB86D8-7370-4CF9-8DCC-597757CFC2FB}"/>
              </a:ext>
            </a:extLst>
          </p:cNvPr>
          <p:cNvSpPr>
            <a:spLocks/>
          </p:cNvSpPr>
          <p:nvPr userDrawn="1"/>
        </p:nvSpPr>
        <p:spPr bwMode="auto">
          <a:xfrm>
            <a:off x="76612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D8B61089-5F8D-4533-AFA2-5E4CFABC7955}"/>
              </a:ext>
            </a:extLst>
          </p:cNvPr>
          <p:cNvSpPr>
            <a:spLocks/>
          </p:cNvSpPr>
          <p:nvPr userDrawn="1"/>
        </p:nvSpPr>
        <p:spPr bwMode="auto">
          <a:xfrm>
            <a:off x="80645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5">
            <a:extLst>
              <a:ext uri="{FF2B5EF4-FFF2-40B4-BE49-F238E27FC236}">
                <a16:creationId xmlns:a16="http://schemas.microsoft.com/office/drawing/2014/main" id="{C3DAA582-A4E2-4D0D-9142-F0A4E91DF0FF}"/>
              </a:ext>
            </a:extLst>
          </p:cNvPr>
          <p:cNvSpPr>
            <a:spLocks/>
          </p:cNvSpPr>
          <p:nvPr userDrawn="1"/>
        </p:nvSpPr>
        <p:spPr bwMode="auto">
          <a:xfrm>
            <a:off x="84677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0330153D-7AC7-4FEE-B014-E16DDA9F990D}"/>
              </a:ext>
            </a:extLst>
          </p:cNvPr>
          <p:cNvSpPr>
            <a:spLocks/>
          </p:cNvSpPr>
          <p:nvPr userDrawn="1"/>
        </p:nvSpPr>
        <p:spPr bwMode="auto">
          <a:xfrm>
            <a:off x="88709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5">
            <a:extLst>
              <a:ext uri="{FF2B5EF4-FFF2-40B4-BE49-F238E27FC236}">
                <a16:creationId xmlns:a16="http://schemas.microsoft.com/office/drawing/2014/main" id="{9FE05360-0BAD-4CD0-912B-2EFB0A93B25F}"/>
              </a:ext>
            </a:extLst>
          </p:cNvPr>
          <p:cNvSpPr>
            <a:spLocks/>
          </p:cNvSpPr>
          <p:nvPr userDrawn="1"/>
        </p:nvSpPr>
        <p:spPr bwMode="auto">
          <a:xfrm>
            <a:off x="92741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5">
            <a:extLst>
              <a:ext uri="{FF2B5EF4-FFF2-40B4-BE49-F238E27FC236}">
                <a16:creationId xmlns:a16="http://schemas.microsoft.com/office/drawing/2014/main" id="{2BB69768-4BF4-4369-941D-7F83EA731EC1}"/>
              </a:ext>
            </a:extLst>
          </p:cNvPr>
          <p:cNvSpPr>
            <a:spLocks/>
          </p:cNvSpPr>
          <p:nvPr userDrawn="1"/>
        </p:nvSpPr>
        <p:spPr bwMode="auto">
          <a:xfrm>
            <a:off x="1048385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5">
            <a:extLst>
              <a:ext uri="{FF2B5EF4-FFF2-40B4-BE49-F238E27FC236}">
                <a16:creationId xmlns:a16="http://schemas.microsoft.com/office/drawing/2014/main" id="{51F585F2-FB0F-4846-9CD2-11F7FF96FD97}"/>
              </a:ext>
            </a:extLst>
          </p:cNvPr>
          <p:cNvSpPr>
            <a:spLocks/>
          </p:cNvSpPr>
          <p:nvPr userDrawn="1"/>
        </p:nvSpPr>
        <p:spPr bwMode="auto">
          <a:xfrm>
            <a:off x="96774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
            <a:extLst>
              <a:ext uri="{FF2B5EF4-FFF2-40B4-BE49-F238E27FC236}">
                <a16:creationId xmlns:a16="http://schemas.microsoft.com/office/drawing/2014/main" id="{CBE3430D-F606-4308-B49E-D9AAD7125090}"/>
              </a:ext>
            </a:extLst>
          </p:cNvPr>
          <p:cNvSpPr>
            <a:spLocks/>
          </p:cNvSpPr>
          <p:nvPr userDrawn="1"/>
        </p:nvSpPr>
        <p:spPr bwMode="auto">
          <a:xfrm>
            <a:off x="100806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
            <a:extLst>
              <a:ext uri="{FF2B5EF4-FFF2-40B4-BE49-F238E27FC236}">
                <a16:creationId xmlns:a16="http://schemas.microsoft.com/office/drawing/2014/main" id="{DBCBDCF3-6847-4191-A872-E8389FEBE08D}"/>
              </a:ext>
            </a:extLst>
          </p:cNvPr>
          <p:cNvSpPr>
            <a:spLocks/>
          </p:cNvSpPr>
          <p:nvPr userDrawn="1"/>
        </p:nvSpPr>
        <p:spPr bwMode="auto">
          <a:xfrm>
            <a:off x="1088707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
            <a:extLst>
              <a:ext uri="{FF2B5EF4-FFF2-40B4-BE49-F238E27FC236}">
                <a16:creationId xmlns:a16="http://schemas.microsoft.com/office/drawing/2014/main" id="{1F7B483D-EB1A-45B5-B1AD-0EAE7F64763C}"/>
              </a:ext>
            </a:extLst>
          </p:cNvPr>
          <p:cNvSpPr>
            <a:spLocks/>
          </p:cNvSpPr>
          <p:nvPr userDrawn="1"/>
        </p:nvSpPr>
        <p:spPr bwMode="auto">
          <a:xfrm>
            <a:off x="11290300"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
            <a:extLst>
              <a:ext uri="{FF2B5EF4-FFF2-40B4-BE49-F238E27FC236}">
                <a16:creationId xmlns:a16="http://schemas.microsoft.com/office/drawing/2014/main" id="{B3466B6D-9C19-4F9A-8173-BC98E52B1023}"/>
              </a:ext>
            </a:extLst>
          </p:cNvPr>
          <p:cNvSpPr>
            <a:spLocks/>
          </p:cNvSpPr>
          <p:nvPr userDrawn="1"/>
        </p:nvSpPr>
        <p:spPr bwMode="auto">
          <a:xfrm>
            <a:off x="11693525"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
            <a:extLst>
              <a:ext uri="{FF2B5EF4-FFF2-40B4-BE49-F238E27FC236}">
                <a16:creationId xmlns:a16="http://schemas.microsoft.com/office/drawing/2014/main" id="{9C4E25A9-A7F7-4238-B98D-A72344849620}"/>
              </a:ext>
            </a:extLst>
          </p:cNvPr>
          <p:cNvSpPr>
            <a:spLocks/>
          </p:cNvSpPr>
          <p:nvPr userDrawn="1"/>
        </p:nvSpPr>
        <p:spPr bwMode="auto">
          <a:xfrm>
            <a:off x="12096738" y="328748"/>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
            <a:extLst>
              <a:ext uri="{FF2B5EF4-FFF2-40B4-BE49-F238E27FC236}">
                <a16:creationId xmlns:a16="http://schemas.microsoft.com/office/drawing/2014/main" id="{582162BB-6F36-41B5-B5AD-B7FD4177E530}"/>
              </a:ext>
            </a:extLst>
          </p:cNvPr>
          <p:cNvSpPr>
            <a:spLocks/>
          </p:cNvSpPr>
          <p:nvPr userDrawn="1"/>
        </p:nvSpPr>
        <p:spPr bwMode="auto">
          <a:xfrm>
            <a:off x="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
            <a:extLst>
              <a:ext uri="{FF2B5EF4-FFF2-40B4-BE49-F238E27FC236}">
                <a16:creationId xmlns:a16="http://schemas.microsoft.com/office/drawing/2014/main" id="{652516D9-F1FA-4063-ADA2-9B081A2D5A2E}"/>
              </a:ext>
            </a:extLst>
          </p:cNvPr>
          <p:cNvSpPr>
            <a:spLocks/>
          </p:cNvSpPr>
          <p:nvPr userDrawn="1"/>
        </p:nvSpPr>
        <p:spPr bwMode="auto">
          <a:xfrm>
            <a:off x="4032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
            <a:extLst>
              <a:ext uri="{FF2B5EF4-FFF2-40B4-BE49-F238E27FC236}">
                <a16:creationId xmlns:a16="http://schemas.microsoft.com/office/drawing/2014/main" id="{1C6A6B49-4641-48E9-8819-769AAE00B198}"/>
              </a:ext>
            </a:extLst>
          </p:cNvPr>
          <p:cNvSpPr>
            <a:spLocks/>
          </p:cNvSpPr>
          <p:nvPr userDrawn="1"/>
        </p:nvSpPr>
        <p:spPr bwMode="auto">
          <a:xfrm>
            <a:off x="8064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
            <a:extLst>
              <a:ext uri="{FF2B5EF4-FFF2-40B4-BE49-F238E27FC236}">
                <a16:creationId xmlns:a16="http://schemas.microsoft.com/office/drawing/2014/main" id="{B1530B27-CB32-4FD6-ADCD-696B9A77D606}"/>
              </a:ext>
            </a:extLst>
          </p:cNvPr>
          <p:cNvSpPr>
            <a:spLocks/>
          </p:cNvSpPr>
          <p:nvPr userDrawn="1"/>
        </p:nvSpPr>
        <p:spPr bwMode="auto">
          <a:xfrm>
            <a:off x="12096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
            <a:extLst>
              <a:ext uri="{FF2B5EF4-FFF2-40B4-BE49-F238E27FC236}">
                <a16:creationId xmlns:a16="http://schemas.microsoft.com/office/drawing/2014/main" id="{BAFEEEB6-FF84-414F-A371-D3F809A1C86D}"/>
              </a:ext>
            </a:extLst>
          </p:cNvPr>
          <p:cNvSpPr>
            <a:spLocks/>
          </p:cNvSpPr>
          <p:nvPr userDrawn="1"/>
        </p:nvSpPr>
        <p:spPr bwMode="auto">
          <a:xfrm>
            <a:off x="16129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
            <a:extLst>
              <a:ext uri="{FF2B5EF4-FFF2-40B4-BE49-F238E27FC236}">
                <a16:creationId xmlns:a16="http://schemas.microsoft.com/office/drawing/2014/main" id="{0F8F801F-06E9-4E1C-A137-226729983354}"/>
              </a:ext>
            </a:extLst>
          </p:cNvPr>
          <p:cNvSpPr>
            <a:spLocks/>
          </p:cNvSpPr>
          <p:nvPr userDrawn="1"/>
        </p:nvSpPr>
        <p:spPr bwMode="auto">
          <a:xfrm>
            <a:off x="20161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
            <a:extLst>
              <a:ext uri="{FF2B5EF4-FFF2-40B4-BE49-F238E27FC236}">
                <a16:creationId xmlns:a16="http://schemas.microsoft.com/office/drawing/2014/main" id="{3062C679-537B-4565-B111-60C31A15ACF4}"/>
              </a:ext>
            </a:extLst>
          </p:cNvPr>
          <p:cNvSpPr>
            <a:spLocks/>
          </p:cNvSpPr>
          <p:nvPr userDrawn="1"/>
        </p:nvSpPr>
        <p:spPr bwMode="auto">
          <a:xfrm>
            <a:off x="24193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
            <a:extLst>
              <a:ext uri="{FF2B5EF4-FFF2-40B4-BE49-F238E27FC236}">
                <a16:creationId xmlns:a16="http://schemas.microsoft.com/office/drawing/2014/main" id="{887EEB3A-4213-464A-87A3-D2DAF47421F5}"/>
              </a:ext>
            </a:extLst>
          </p:cNvPr>
          <p:cNvSpPr>
            <a:spLocks/>
          </p:cNvSpPr>
          <p:nvPr userDrawn="1"/>
        </p:nvSpPr>
        <p:spPr bwMode="auto">
          <a:xfrm>
            <a:off x="28225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
            <a:extLst>
              <a:ext uri="{FF2B5EF4-FFF2-40B4-BE49-F238E27FC236}">
                <a16:creationId xmlns:a16="http://schemas.microsoft.com/office/drawing/2014/main" id="{ADC86261-F90C-45E0-A168-7581A8C02C38}"/>
              </a:ext>
            </a:extLst>
          </p:cNvPr>
          <p:cNvSpPr>
            <a:spLocks/>
          </p:cNvSpPr>
          <p:nvPr userDrawn="1"/>
        </p:nvSpPr>
        <p:spPr bwMode="auto">
          <a:xfrm>
            <a:off x="32258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
            <a:extLst>
              <a:ext uri="{FF2B5EF4-FFF2-40B4-BE49-F238E27FC236}">
                <a16:creationId xmlns:a16="http://schemas.microsoft.com/office/drawing/2014/main" id="{504DD272-AA18-4EE6-AA29-9F6F74F23909}"/>
              </a:ext>
            </a:extLst>
          </p:cNvPr>
          <p:cNvSpPr>
            <a:spLocks/>
          </p:cNvSpPr>
          <p:nvPr userDrawn="1"/>
        </p:nvSpPr>
        <p:spPr bwMode="auto">
          <a:xfrm>
            <a:off x="36290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
            <a:extLst>
              <a:ext uri="{FF2B5EF4-FFF2-40B4-BE49-F238E27FC236}">
                <a16:creationId xmlns:a16="http://schemas.microsoft.com/office/drawing/2014/main" id="{8BCD198C-85D1-4065-9D67-82D3B38E1C37}"/>
              </a:ext>
            </a:extLst>
          </p:cNvPr>
          <p:cNvSpPr>
            <a:spLocks/>
          </p:cNvSpPr>
          <p:nvPr userDrawn="1"/>
        </p:nvSpPr>
        <p:spPr bwMode="auto">
          <a:xfrm>
            <a:off x="40322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
            <a:extLst>
              <a:ext uri="{FF2B5EF4-FFF2-40B4-BE49-F238E27FC236}">
                <a16:creationId xmlns:a16="http://schemas.microsoft.com/office/drawing/2014/main" id="{2900C489-4586-4F04-BD13-FF483556032E}"/>
              </a:ext>
            </a:extLst>
          </p:cNvPr>
          <p:cNvSpPr>
            <a:spLocks/>
          </p:cNvSpPr>
          <p:nvPr userDrawn="1"/>
        </p:nvSpPr>
        <p:spPr bwMode="auto">
          <a:xfrm>
            <a:off x="44354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
            <a:extLst>
              <a:ext uri="{FF2B5EF4-FFF2-40B4-BE49-F238E27FC236}">
                <a16:creationId xmlns:a16="http://schemas.microsoft.com/office/drawing/2014/main" id="{FFF75EF5-F4A4-47DF-B2E8-27AF735DAE67}"/>
              </a:ext>
            </a:extLst>
          </p:cNvPr>
          <p:cNvSpPr>
            <a:spLocks/>
          </p:cNvSpPr>
          <p:nvPr userDrawn="1"/>
        </p:nvSpPr>
        <p:spPr bwMode="auto">
          <a:xfrm>
            <a:off x="48387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
            <a:extLst>
              <a:ext uri="{FF2B5EF4-FFF2-40B4-BE49-F238E27FC236}">
                <a16:creationId xmlns:a16="http://schemas.microsoft.com/office/drawing/2014/main" id="{0C8AD0A5-DBDC-4519-871E-FE913951AE59}"/>
              </a:ext>
            </a:extLst>
          </p:cNvPr>
          <p:cNvSpPr>
            <a:spLocks/>
          </p:cNvSpPr>
          <p:nvPr userDrawn="1"/>
        </p:nvSpPr>
        <p:spPr bwMode="auto">
          <a:xfrm>
            <a:off x="52419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
            <a:extLst>
              <a:ext uri="{FF2B5EF4-FFF2-40B4-BE49-F238E27FC236}">
                <a16:creationId xmlns:a16="http://schemas.microsoft.com/office/drawing/2014/main" id="{5417658F-66B2-4FE7-A854-CC3AE0F7EB74}"/>
              </a:ext>
            </a:extLst>
          </p:cNvPr>
          <p:cNvSpPr>
            <a:spLocks/>
          </p:cNvSpPr>
          <p:nvPr userDrawn="1"/>
        </p:nvSpPr>
        <p:spPr bwMode="auto">
          <a:xfrm>
            <a:off x="56451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
            <a:extLst>
              <a:ext uri="{FF2B5EF4-FFF2-40B4-BE49-F238E27FC236}">
                <a16:creationId xmlns:a16="http://schemas.microsoft.com/office/drawing/2014/main" id="{A81C42B8-9501-457C-9DBC-BA397001DE6B}"/>
              </a:ext>
            </a:extLst>
          </p:cNvPr>
          <p:cNvSpPr>
            <a:spLocks/>
          </p:cNvSpPr>
          <p:nvPr userDrawn="1"/>
        </p:nvSpPr>
        <p:spPr bwMode="auto">
          <a:xfrm>
            <a:off x="60483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
            <a:extLst>
              <a:ext uri="{FF2B5EF4-FFF2-40B4-BE49-F238E27FC236}">
                <a16:creationId xmlns:a16="http://schemas.microsoft.com/office/drawing/2014/main" id="{1E20BB75-9E81-42DF-B4BF-5B6987919CEC}"/>
              </a:ext>
            </a:extLst>
          </p:cNvPr>
          <p:cNvSpPr>
            <a:spLocks/>
          </p:cNvSpPr>
          <p:nvPr userDrawn="1"/>
        </p:nvSpPr>
        <p:spPr bwMode="auto">
          <a:xfrm>
            <a:off x="64516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
            <a:extLst>
              <a:ext uri="{FF2B5EF4-FFF2-40B4-BE49-F238E27FC236}">
                <a16:creationId xmlns:a16="http://schemas.microsoft.com/office/drawing/2014/main" id="{D01EE500-D7A1-4352-BAD2-B850ACC4BC6A}"/>
              </a:ext>
            </a:extLst>
          </p:cNvPr>
          <p:cNvSpPr>
            <a:spLocks/>
          </p:cNvSpPr>
          <p:nvPr userDrawn="1"/>
        </p:nvSpPr>
        <p:spPr bwMode="auto">
          <a:xfrm>
            <a:off x="68548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
            <a:extLst>
              <a:ext uri="{FF2B5EF4-FFF2-40B4-BE49-F238E27FC236}">
                <a16:creationId xmlns:a16="http://schemas.microsoft.com/office/drawing/2014/main" id="{1587723F-EB9C-433F-ACA5-343CDE53B4CA}"/>
              </a:ext>
            </a:extLst>
          </p:cNvPr>
          <p:cNvSpPr>
            <a:spLocks/>
          </p:cNvSpPr>
          <p:nvPr userDrawn="1"/>
        </p:nvSpPr>
        <p:spPr bwMode="auto">
          <a:xfrm>
            <a:off x="72580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
            <a:extLst>
              <a:ext uri="{FF2B5EF4-FFF2-40B4-BE49-F238E27FC236}">
                <a16:creationId xmlns:a16="http://schemas.microsoft.com/office/drawing/2014/main" id="{3B89FD7D-E9C3-4C00-9808-59AAFB03163F}"/>
              </a:ext>
            </a:extLst>
          </p:cNvPr>
          <p:cNvSpPr>
            <a:spLocks/>
          </p:cNvSpPr>
          <p:nvPr userDrawn="1"/>
        </p:nvSpPr>
        <p:spPr bwMode="auto">
          <a:xfrm>
            <a:off x="76612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
            <a:extLst>
              <a:ext uri="{FF2B5EF4-FFF2-40B4-BE49-F238E27FC236}">
                <a16:creationId xmlns:a16="http://schemas.microsoft.com/office/drawing/2014/main" id="{6E04DD36-8E16-472A-941F-022D2E9A88A8}"/>
              </a:ext>
            </a:extLst>
          </p:cNvPr>
          <p:cNvSpPr>
            <a:spLocks/>
          </p:cNvSpPr>
          <p:nvPr userDrawn="1"/>
        </p:nvSpPr>
        <p:spPr bwMode="auto">
          <a:xfrm>
            <a:off x="80645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
            <a:extLst>
              <a:ext uri="{FF2B5EF4-FFF2-40B4-BE49-F238E27FC236}">
                <a16:creationId xmlns:a16="http://schemas.microsoft.com/office/drawing/2014/main" id="{12E1B3B0-875B-4233-B21E-CFCC3D054FB2}"/>
              </a:ext>
            </a:extLst>
          </p:cNvPr>
          <p:cNvSpPr>
            <a:spLocks/>
          </p:cNvSpPr>
          <p:nvPr userDrawn="1"/>
        </p:nvSpPr>
        <p:spPr bwMode="auto">
          <a:xfrm>
            <a:off x="84677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
            <a:extLst>
              <a:ext uri="{FF2B5EF4-FFF2-40B4-BE49-F238E27FC236}">
                <a16:creationId xmlns:a16="http://schemas.microsoft.com/office/drawing/2014/main" id="{EEFA6ADA-AE04-43D9-AEBA-6D4B6101D19D}"/>
              </a:ext>
            </a:extLst>
          </p:cNvPr>
          <p:cNvSpPr>
            <a:spLocks/>
          </p:cNvSpPr>
          <p:nvPr userDrawn="1"/>
        </p:nvSpPr>
        <p:spPr bwMode="auto">
          <a:xfrm>
            <a:off x="88709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
            <a:extLst>
              <a:ext uri="{FF2B5EF4-FFF2-40B4-BE49-F238E27FC236}">
                <a16:creationId xmlns:a16="http://schemas.microsoft.com/office/drawing/2014/main" id="{EF5B0E26-2791-4B14-B592-172C2FAC6FE5}"/>
              </a:ext>
            </a:extLst>
          </p:cNvPr>
          <p:cNvSpPr>
            <a:spLocks/>
          </p:cNvSpPr>
          <p:nvPr userDrawn="1"/>
        </p:nvSpPr>
        <p:spPr bwMode="auto">
          <a:xfrm>
            <a:off x="92741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
            <a:extLst>
              <a:ext uri="{FF2B5EF4-FFF2-40B4-BE49-F238E27FC236}">
                <a16:creationId xmlns:a16="http://schemas.microsoft.com/office/drawing/2014/main" id="{7CDA8C23-F3D0-475C-8B0B-D2483AECFAB8}"/>
              </a:ext>
            </a:extLst>
          </p:cNvPr>
          <p:cNvSpPr>
            <a:spLocks/>
          </p:cNvSpPr>
          <p:nvPr userDrawn="1"/>
        </p:nvSpPr>
        <p:spPr bwMode="auto">
          <a:xfrm>
            <a:off x="1048385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5">
            <a:extLst>
              <a:ext uri="{FF2B5EF4-FFF2-40B4-BE49-F238E27FC236}">
                <a16:creationId xmlns:a16="http://schemas.microsoft.com/office/drawing/2014/main" id="{A6895141-163A-4201-B333-6467D533F440}"/>
              </a:ext>
            </a:extLst>
          </p:cNvPr>
          <p:cNvSpPr>
            <a:spLocks/>
          </p:cNvSpPr>
          <p:nvPr userDrawn="1"/>
        </p:nvSpPr>
        <p:spPr bwMode="auto">
          <a:xfrm>
            <a:off x="96774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5">
            <a:extLst>
              <a:ext uri="{FF2B5EF4-FFF2-40B4-BE49-F238E27FC236}">
                <a16:creationId xmlns:a16="http://schemas.microsoft.com/office/drawing/2014/main" id="{96857859-9A05-4D31-8334-CDC677051A05}"/>
              </a:ext>
            </a:extLst>
          </p:cNvPr>
          <p:cNvSpPr>
            <a:spLocks/>
          </p:cNvSpPr>
          <p:nvPr userDrawn="1"/>
        </p:nvSpPr>
        <p:spPr bwMode="auto">
          <a:xfrm>
            <a:off x="100806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5">
            <a:extLst>
              <a:ext uri="{FF2B5EF4-FFF2-40B4-BE49-F238E27FC236}">
                <a16:creationId xmlns:a16="http://schemas.microsoft.com/office/drawing/2014/main" id="{EBBC59FD-BB44-465C-9882-47450B890D91}"/>
              </a:ext>
            </a:extLst>
          </p:cNvPr>
          <p:cNvSpPr>
            <a:spLocks/>
          </p:cNvSpPr>
          <p:nvPr userDrawn="1"/>
        </p:nvSpPr>
        <p:spPr bwMode="auto">
          <a:xfrm>
            <a:off x="1088707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5">
            <a:extLst>
              <a:ext uri="{FF2B5EF4-FFF2-40B4-BE49-F238E27FC236}">
                <a16:creationId xmlns:a16="http://schemas.microsoft.com/office/drawing/2014/main" id="{B55E93B0-6435-4CBB-9B59-5C2C61984C86}"/>
              </a:ext>
            </a:extLst>
          </p:cNvPr>
          <p:cNvSpPr>
            <a:spLocks/>
          </p:cNvSpPr>
          <p:nvPr userDrawn="1"/>
        </p:nvSpPr>
        <p:spPr bwMode="auto">
          <a:xfrm>
            <a:off x="11290300"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5">
            <a:extLst>
              <a:ext uri="{FF2B5EF4-FFF2-40B4-BE49-F238E27FC236}">
                <a16:creationId xmlns:a16="http://schemas.microsoft.com/office/drawing/2014/main" id="{CB08B145-8F37-4A8A-A4CE-4438007E168A}"/>
              </a:ext>
            </a:extLst>
          </p:cNvPr>
          <p:cNvSpPr>
            <a:spLocks/>
          </p:cNvSpPr>
          <p:nvPr userDrawn="1"/>
        </p:nvSpPr>
        <p:spPr bwMode="auto">
          <a:xfrm>
            <a:off x="11693525"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5">
            <a:extLst>
              <a:ext uri="{FF2B5EF4-FFF2-40B4-BE49-F238E27FC236}">
                <a16:creationId xmlns:a16="http://schemas.microsoft.com/office/drawing/2014/main" id="{3B0D020A-90FC-400F-B7B5-63FC994068E4}"/>
              </a:ext>
            </a:extLst>
          </p:cNvPr>
          <p:cNvSpPr>
            <a:spLocks/>
          </p:cNvSpPr>
          <p:nvPr userDrawn="1"/>
        </p:nvSpPr>
        <p:spPr bwMode="auto">
          <a:xfrm>
            <a:off x="12096738" y="6263821"/>
            <a:ext cx="101092" cy="265431"/>
          </a:xfrm>
          <a:custGeom>
            <a:avLst/>
            <a:gdLst>
              <a:gd name="T0" fmla="*/ 0 w 314"/>
              <a:gd name="T1" fmla="*/ 1332 h 1332"/>
              <a:gd name="T2" fmla="*/ 0 w 314"/>
              <a:gd name="T3" fmla="*/ 1332 h 1332"/>
              <a:gd name="T4" fmla="*/ 314 w 314"/>
              <a:gd name="T5" fmla="*/ 1332 h 1332"/>
              <a:gd name="T6" fmla="*/ 314 w 314"/>
              <a:gd name="T7" fmla="*/ 0 h 1332"/>
              <a:gd name="T8" fmla="*/ 0 w 314"/>
              <a:gd name="T9" fmla="*/ 0 h 1332"/>
              <a:gd name="T10" fmla="*/ 0 w 314"/>
              <a:gd name="T11" fmla="*/ 1332 h 1332"/>
            </a:gdLst>
            <a:ahLst/>
            <a:cxnLst>
              <a:cxn ang="0">
                <a:pos x="T0" y="T1"/>
              </a:cxn>
              <a:cxn ang="0">
                <a:pos x="T2" y="T3"/>
              </a:cxn>
              <a:cxn ang="0">
                <a:pos x="T4" y="T5"/>
              </a:cxn>
              <a:cxn ang="0">
                <a:pos x="T6" y="T7"/>
              </a:cxn>
              <a:cxn ang="0">
                <a:pos x="T8" y="T9"/>
              </a:cxn>
              <a:cxn ang="0">
                <a:pos x="T10" y="T11"/>
              </a:cxn>
            </a:cxnLst>
            <a:rect l="0" t="0" r="r" b="b"/>
            <a:pathLst>
              <a:path w="314" h="1332">
                <a:moveTo>
                  <a:pt x="0" y="1332"/>
                </a:moveTo>
                <a:lnTo>
                  <a:pt x="0" y="1332"/>
                </a:lnTo>
                <a:lnTo>
                  <a:pt x="314" y="1332"/>
                </a:lnTo>
                <a:lnTo>
                  <a:pt x="314" y="0"/>
                </a:lnTo>
                <a:lnTo>
                  <a:pt x="0" y="0"/>
                </a:lnTo>
                <a:lnTo>
                  <a:pt x="0" y="1332"/>
                </a:lnTo>
                <a:close/>
              </a:path>
            </a:pathLst>
          </a:custGeom>
          <a:solidFill>
            <a:srgbClr val="D6D73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4100711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userDrawn="1">
          <p15:clr>
            <a:srgbClr val="5ACBF0"/>
          </p15:clr>
        </p15:guide>
        <p15:guide id="4" orient="horz" pos="24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3" name="Picture 2">
            <a:extLst>
              <a:ext uri="{FF2B5EF4-FFF2-40B4-BE49-F238E27FC236}">
                <a16:creationId xmlns:a16="http://schemas.microsoft.com/office/drawing/2014/main" id="{9C8B4846-4E60-4E5B-9695-28F923D1D76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495523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tx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91440" tIns="0" rIns="9144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91440" tIns="0" rIns="91440" bIns="0">
            <a:noAutofit/>
          </a:bodyPr>
          <a:lstStyle>
            <a:lvl1pPr marL="0" indent="0" algn="l">
              <a:spcBef>
                <a:spcPts val="0"/>
              </a:spcBef>
              <a:spcAft>
                <a:spcPts val="0"/>
              </a:spcAft>
              <a:buFont typeface="Arial" panose="020B0604020202020204" pitchFamily="34" charset="0"/>
              <a:buNone/>
              <a:defRPr lang="en-US" sz="1800" kern="1200" dirty="0">
                <a:solidFill>
                  <a:schemeClr val="bg2"/>
                </a:solidFill>
                <a:latin typeface="+mn-lt"/>
                <a:ea typeface="+mn-ea"/>
                <a:cs typeface="+mn-cs"/>
              </a:defRPr>
            </a:lvl1pPr>
          </a:lstStyle>
          <a:p>
            <a:pPr lvl="0"/>
            <a:r>
              <a:rPr lang="en-US"/>
              <a:t>Insert content here</a:t>
            </a:r>
          </a:p>
        </p:txBody>
      </p:sp>
      <p:pic>
        <p:nvPicPr>
          <p:cNvPr id="3" name="Picture 2">
            <a:extLst>
              <a:ext uri="{FF2B5EF4-FFF2-40B4-BE49-F238E27FC236}">
                <a16:creationId xmlns:a16="http://schemas.microsoft.com/office/drawing/2014/main" id="{8D8AAE41-A985-425A-934D-615BBE3602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rot="5400000">
            <a:off x="5753100" y="419100"/>
            <a:ext cx="685800" cy="12192000"/>
          </a:xfrm>
          <a:prstGeom prst="rect">
            <a:avLst/>
          </a:prstGeom>
        </p:spPr>
      </p:pic>
    </p:spTree>
    <p:extLst>
      <p:ext uri="{BB962C8B-B14F-4D97-AF65-F5344CB8AC3E}">
        <p14:creationId xmlns:p14="http://schemas.microsoft.com/office/powerpoint/2010/main" val="249900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5/17/2021</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3429690444"/>
      </p:ext>
    </p:extLst>
  </p:cSld>
  <p:clrMap bg1="dk1" tx1="lt1" bg2="dk2" tx2="lt2" accent1="accent1" accent2="accent2" accent3="accent3" accent4="accent4" accent5="accent5" accent6="accent6" hlink="hlink" folHlink="folHlink"/>
  <p:sldLayoutIdLst>
    <p:sldLayoutId id="2147483689" r:id="rId1"/>
    <p:sldLayoutId id="2147483688" r:id="rId2"/>
    <p:sldLayoutId id="2147483702" r:id="rId3"/>
    <p:sldLayoutId id="2147483699" r:id="rId4"/>
    <p:sldLayoutId id="2147483701" r:id="rId5"/>
    <p:sldLayoutId id="2147483700" r:id="rId6"/>
    <p:sldLayoutId id="2147483703" r:id="rId7"/>
    <p:sldLayoutId id="2147483690" r:id="rId8"/>
    <p:sldLayoutId id="2147483704" r:id="rId9"/>
    <p:sldLayoutId id="2147483691" r:id="rId10"/>
    <p:sldLayoutId id="21474836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ctrTitle" idx="4294967295"/>
          </p:nvPr>
        </p:nvSpPr>
        <p:spPr>
          <a:xfrm>
            <a:off x="4411980" y="2311400"/>
            <a:ext cx="7528560" cy="2235200"/>
          </a:xfrm>
        </p:spPr>
        <p:txBody>
          <a:bodyPr anchor="ctr">
            <a:noAutofit/>
          </a:bodyPr>
          <a:lstStyle/>
          <a:p>
            <a:pPr eaLnBrk="1" hangingPunct="1"/>
            <a:r>
              <a:rPr lang="en-US" altLang="en-US" sz="5000" b="1" dirty="0">
                <a:solidFill>
                  <a:srgbClr val="01C2D1"/>
                </a:solidFill>
              </a:rPr>
              <a:t>T</a:t>
            </a:r>
            <a:r>
              <a:rPr lang="en-US" altLang="en-US" sz="5000" b="1" dirty="0"/>
              <a:t>ele </a:t>
            </a:r>
            <a:r>
              <a:rPr lang="en-US" altLang="en-US" sz="5000" b="1" dirty="0">
                <a:solidFill>
                  <a:srgbClr val="F69000"/>
                </a:solidFill>
              </a:rPr>
              <a:t>m</a:t>
            </a:r>
            <a:r>
              <a:rPr lang="en-US" altLang="en-US" sz="5000" b="1" dirty="0"/>
              <a:t>anipulator</a:t>
            </a:r>
            <a:r>
              <a:rPr lang="en-US" altLang="en-US" sz="5000" dirty="0"/>
              <a:t> </a:t>
            </a:r>
            <a:r>
              <a:rPr lang="en-US" altLang="en-US" sz="5000" b="1" dirty="0">
                <a:solidFill>
                  <a:srgbClr val="FE4387"/>
                </a:solidFill>
              </a:rPr>
              <a:t>R</a:t>
            </a:r>
            <a:r>
              <a:rPr lang="en-US" altLang="en-US" sz="5000" b="1" dirty="0"/>
              <a:t>obot</a:t>
            </a:r>
            <a:endParaRPr lang="en-US" altLang="en-US" sz="5000" b="1" dirty="0">
              <a:latin typeface="+mn-lt"/>
            </a:endParaRP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p:txBody>
          <a:bodyPr/>
          <a:lstStyle/>
          <a:p>
            <a:r>
              <a:rPr lang="en-US" dirty="0"/>
              <a:t>Power Management System</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905000"/>
            <a:ext cx="5714214" cy="4071594"/>
          </a:xfrm>
        </p:spPr>
        <p:txBody>
          <a:bodyPr/>
          <a:lstStyle/>
          <a:p>
            <a:pPr algn="just"/>
            <a:r>
              <a:rPr lang="en-US" altLang="en-US" dirty="0"/>
              <a:t>Power required to operate the robot effectively and efficiently.</a:t>
            </a:r>
          </a:p>
          <a:p>
            <a:pPr lvl="1" algn="just"/>
            <a:r>
              <a:rPr lang="en-US" altLang="en-US" dirty="0"/>
              <a:t>Electrical tele manipulator robot requires the least power to operate in comparison to pneumatic and hydraulic robotic systems.</a:t>
            </a:r>
          </a:p>
          <a:p>
            <a:pPr lvl="1" algn="just"/>
            <a:r>
              <a:rPr lang="en-US" altLang="en-US" dirty="0"/>
              <a:t>Depending on the current required by each servo, the power supply must be able to cover all of them.</a:t>
            </a:r>
          </a:p>
          <a:p>
            <a:pPr lvl="1" algn="just"/>
            <a:r>
              <a:rPr lang="en-US" altLang="en-US" dirty="0"/>
              <a:t>For example, if 4 dynamixel servos are used, and it functions optimally at 12V and 1.5A for each servo, then power supply must have at least 12V and 6A supply.</a:t>
            </a:r>
          </a:p>
          <a:p>
            <a:pPr lvl="1" algn="just"/>
            <a:r>
              <a:rPr lang="en-US" altLang="en-US" dirty="0"/>
              <a:t>To be safer, the power supply should be higher than the mentioned values, but not too high.</a:t>
            </a:r>
          </a:p>
          <a:p>
            <a:endParaRPr lang="en-US" altLang="en-US" dirty="0"/>
          </a:p>
        </p:txBody>
      </p:sp>
      <p:pic>
        <p:nvPicPr>
          <p:cNvPr id="4" name="Picture Placeholder 3">
            <a:extLst>
              <a:ext uri="{FF2B5EF4-FFF2-40B4-BE49-F238E27FC236}">
                <a16:creationId xmlns:a16="http://schemas.microsoft.com/office/drawing/2014/main" id="{7F0D3EF2-B250-4C75-ADEC-A62F5E9CB14B}"/>
              </a:ext>
            </a:extLst>
          </p:cNvPr>
          <p:cNvPicPr>
            <a:picLocks noGrp="1" noChangeAspect="1"/>
          </p:cNvPicPr>
          <p:nvPr>
            <p:ph type="pic" sz="quarter" idx="14"/>
          </p:nvPr>
        </p:nvPicPr>
        <p:blipFill rotWithShape="1">
          <a:blip r:embed="rId3"/>
          <a:srcRect t="1750" b="1750"/>
          <a:stretch/>
        </p:blipFill>
        <p:spPr>
          <a:xfrm>
            <a:off x="6858000" y="715963"/>
            <a:ext cx="4572000" cy="4465637"/>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799707" y="2197894"/>
            <a:ext cx="2867320" cy="1231106"/>
          </a:xfrm>
        </p:spPr>
        <p:txBody>
          <a:bodyPr/>
          <a:lstStyle/>
          <a:p>
            <a:r>
              <a:rPr lang="en-US" dirty="0">
                <a:solidFill>
                  <a:srgbClr val="007788"/>
                </a:solidFill>
              </a:rPr>
              <a:t>Hardware</a:t>
            </a:r>
            <a:br>
              <a:rPr lang="en-US" dirty="0">
                <a:solidFill>
                  <a:srgbClr val="007788"/>
                </a:solidFill>
              </a:rPr>
            </a:br>
            <a:r>
              <a:rPr lang="en-US" dirty="0">
                <a:solidFill>
                  <a:srgbClr val="007788"/>
                </a:solidFill>
              </a:rPr>
              <a:t>List</a:t>
            </a:r>
          </a:p>
        </p:txBody>
      </p:sp>
      <p:graphicFrame>
        <p:nvGraphicFramePr>
          <p:cNvPr id="2" name="Table 2">
            <a:extLst>
              <a:ext uri="{FF2B5EF4-FFF2-40B4-BE49-F238E27FC236}">
                <a16:creationId xmlns:a16="http://schemas.microsoft.com/office/drawing/2014/main" id="{FA8767FB-CF51-435A-A587-6633DA5DEB62}"/>
              </a:ext>
            </a:extLst>
          </p:cNvPr>
          <p:cNvGraphicFramePr>
            <a:graphicFrameLocks noGrp="1"/>
          </p:cNvGraphicFramePr>
          <p:nvPr>
            <p:extLst>
              <p:ext uri="{D42A27DB-BD31-4B8C-83A1-F6EECF244321}">
                <p14:modId xmlns:p14="http://schemas.microsoft.com/office/powerpoint/2010/main" val="320196836"/>
              </p:ext>
            </p:extLst>
          </p:nvPr>
        </p:nvGraphicFramePr>
        <p:xfrm>
          <a:off x="3813666" y="238894"/>
          <a:ext cx="7385378" cy="5492435"/>
        </p:xfrm>
        <a:graphic>
          <a:graphicData uri="http://schemas.openxmlformats.org/drawingml/2006/table">
            <a:tbl>
              <a:tblPr firstRow="1" bandRow="1">
                <a:tableStyleId>{5C22544A-7EE6-4342-B048-85BDC9FD1C3A}</a:tableStyleId>
              </a:tblPr>
              <a:tblGrid>
                <a:gridCol w="3692689">
                  <a:extLst>
                    <a:ext uri="{9D8B030D-6E8A-4147-A177-3AD203B41FA5}">
                      <a16:colId xmlns:a16="http://schemas.microsoft.com/office/drawing/2014/main" val="3068645500"/>
                    </a:ext>
                  </a:extLst>
                </a:gridCol>
                <a:gridCol w="3692689">
                  <a:extLst>
                    <a:ext uri="{9D8B030D-6E8A-4147-A177-3AD203B41FA5}">
                      <a16:colId xmlns:a16="http://schemas.microsoft.com/office/drawing/2014/main" val="4092092383"/>
                    </a:ext>
                  </a:extLst>
                </a:gridCol>
              </a:tblGrid>
              <a:tr h="411551">
                <a:tc>
                  <a:txBody>
                    <a:bodyPr/>
                    <a:lstStyle/>
                    <a:p>
                      <a:pPr algn="ctr"/>
                      <a:r>
                        <a:rPr lang="en-US" dirty="0"/>
                        <a:t>ITEMS</a:t>
                      </a:r>
                      <a:endParaRPr lang="en-MY" dirty="0"/>
                    </a:p>
                  </a:txBody>
                  <a:tcPr>
                    <a:solidFill>
                      <a:srgbClr val="007788"/>
                    </a:solidFill>
                  </a:tcPr>
                </a:tc>
                <a:tc>
                  <a:txBody>
                    <a:bodyPr/>
                    <a:lstStyle/>
                    <a:p>
                      <a:pPr algn="ctr"/>
                      <a:r>
                        <a:rPr lang="en-US" dirty="0"/>
                        <a:t>LINK</a:t>
                      </a:r>
                      <a:endParaRPr lang="en-MY" dirty="0"/>
                    </a:p>
                  </a:txBody>
                  <a:tcPr>
                    <a:solidFill>
                      <a:srgbClr val="007788"/>
                    </a:solidFill>
                  </a:tcPr>
                </a:tc>
                <a:extLst>
                  <a:ext uri="{0D108BD9-81ED-4DB2-BD59-A6C34878D82A}">
                    <a16:rowId xmlns:a16="http://schemas.microsoft.com/office/drawing/2014/main" val="633021555"/>
                  </a:ext>
                </a:extLst>
              </a:tr>
              <a:tr h="582654">
                <a:tc>
                  <a:txBody>
                    <a:bodyPr/>
                    <a:lstStyle/>
                    <a:p>
                      <a:r>
                        <a:rPr lang="en-US" sz="1400" b="1" dirty="0">
                          <a:solidFill>
                            <a:srgbClr val="007788"/>
                          </a:solidFill>
                        </a:rPr>
                        <a:t>12V 6A Lipo Battery</a:t>
                      </a:r>
                      <a:endParaRPr lang="en-MY" sz="1400" b="1" dirty="0">
                        <a:solidFill>
                          <a:srgbClr val="007788"/>
                        </a:solidFill>
                      </a:endParaRPr>
                    </a:p>
                  </a:txBody>
                  <a:tcPr>
                    <a:solidFill>
                      <a:schemeClr val="tx1">
                        <a:lumMod val="95000"/>
                      </a:schemeClr>
                    </a:solidFill>
                  </a:tcPr>
                </a:tc>
                <a:tc>
                  <a:txBody>
                    <a:bodyPr/>
                    <a:lstStyle/>
                    <a:p>
                      <a:r>
                        <a:rPr lang="en-MY" sz="1400" b="1" dirty="0">
                          <a:solidFill>
                            <a:srgbClr val="007788"/>
                          </a:solidFill>
                        </a:rPr>
                        <a:t>https://www.motostorm.it/en/clothing/underwear/macna-li-po-12v-6a-single-battery.html?currency=USD&amp;size=UNICA&amp;gclid=CjwKCAjwhYOFBhBkEiwASF3KGdQqdaC93WYe-zQG0cH6y7N0KXVfrN_0UjomQHniW1RrqDXJkqVf1RoCUBsQAvD_BwE</a:t>
                      </a:r>
                    </a:p>
                  </a:txBody>
                  <a:tcPr>
                    <a:solidFill>
                      <a:schemeClr val="tx1">
                        <a:lumMod val="95000"/>
                      </a:schemeClr>
                    </a:solidFill>
                  </a:tcPr>
                </a:tc>
                <a:extLst>
                  <a:ext uri="{0D108BD9-81ED-4DB2-BD59-A6C34878D82A}">
                    <a16:rowId xmlns:a16="http://schemas.microsoft.com/office/drawing/2014/main" val="1027721265"/>
                  </a:ext>
                </a:extLst>
              </a:tr>
              <a:tr h="582654">
                <a:tc>
                  <a:txBody>
                    <a:bodyPr/>
                    <a:lstStyle/>
                    <a:p>
                      <a:r>
                        <a:rPr lang="en-US" sz="1400" b="1" dirty="0">
                          <a:solidFill>
                            <a:srgbClr val="007788"/>
                          </a:solidFill>
                        </a:rPr>
                        <a:t>Dynamixel AX-12A Servo</a:t>
                      </a:r>
                      <a:endParaRPr lang="en-MY" sz="1400" b="1" dirty="0">
                        <a:solidFill>
                          <a:srgbClr val="007788"/>
                        </a:solidFill>
                      </a:endParaRPr>
                    </a:p>
                  </a:txBody>
                  <a:tcPr>
                    <a:solidFill>
                      <a:schemeClr val="tx1">
                        <a:lumMod val="95000"/>
                      </a:schemeClr>
                    </a:solidFill>
                  </a:tcPr>
                </a:tc>
                <a:tc>
                  <a:txBody>
                    <a:bodyPr/>
                    <a:lstStyle/>
                    <a:p>
                      <a:r>
                        <a:rPr lang="en-MY" sz="1400" b="1" dirty="0">
                          <a:solidFill>
                            <a:srgbClr val="007788"/>
                          </a:solidFill>
                        </a:rPr>
                        <a:t>https://www.robotis.us/dynamixel-ax-12a/</a:t>
                      </a:r>
                    </a:p>
                  </a:txBody>
                  <a:tcPr>
                    <a:solidFill>
                      <a:schemeClr val="tx1">
                        <a:lumMod val="95000"/>
                      </a:schemeClr>
                    </a:solidFill>
                  </a:tcPr>
                </a:tc>
                <a:extLst>
                  <a:ext uri="{0D108BD9-81ED-4DB2-BD59-A6C34878D82A}">
                    <a16:rowId xmlns:a16="http://schemas.microsoft.com/office/drawing/2014/main" val="1024817899"/>
                  </a:ext>
                </a:extLst>
              </a:tr>
              <a:tr h="582654">
                <a:tc>
                  <a:txBody>
                    <a:bodyPr/>
                    <a:lstStyle/>
                    <a:p>
                      <a:r>
                        <a:rPr lang="en-US" sz="1400" b="1" dirty="0">
                          <a:solidFill>
                            <a:srgbClr val="007788"/>
                          </a:solidFill>
                        </a:rPr>
                        <a:t>Arduino Uno Board</a:t>
                      </a:r>
                      <a:endParaRPr lang="en-MY" sz="1400" b="1" dirty="0">
                        <a:solidFill>
                          <a:srgbClr val="007788"/>
                        </a:solidFill>
                      </a:endParaRPr>
                    </a:p>
                  </a:txBody>
                  <a:tcPr>
                    <a:solidFill>
                      <a:schemeClr val="tx1">
                        <a:lumMod val="95000"/>
                      </a:schemeClr>
                    </a:solidFill>
                  </a:tcPr>
                </a:tc>
                <a:tc>
                  <a:txBody>
                    <a:bodyPr/>
                    <a:lstStyle/>
                    <a:p>
                      <a:r>
                        <a:rPr lang="en-MY" sz="1400" b="1" dirty="0">
                          <a:solidFill>
                            <a:srgbClr val="007788"/>
                          </a:solidFill>
                        </a:rPr>
                        <a:t>https://my.cytron.io/</a:t>
                      </a:r>
                    </a:p>
                  </a:txBody>
                  <a:tcPr>
                    <a:solidFill>
                      <a:schemeClr val="tx1">
                        <a:lumMod val="95000"/>
                      </a:schemeClr>
                    </a:solidFill>
                  </a:tcPr>
                </a:tc>
                <a:extLst>
                  <a:ext uri="{0D108BD9-81ED-4DB2-BD59-A6C34878D82A}">
                    <a16:rowId xmlns:a16="http://schemas.microsoft.com/office/drawing/2014/main" val="3721608215"/>
                  </a:ext>
                </a:extLst>
              </a:tr>
              <a:tr h="582654">
                <a:tc>
                  <a:txBody>
                    <a:bodyPr/>
                    <a:lstStyle/>
                    <a:p>
                      <a:r>
                        <a:rPr lang="en-US" sz="1400" b="1" dirty="0">
                          <a:solidFill>
                            <a:srgbClr val="007788"/>
                          </a:solidFill>
                        </a:rPr>
                        <a:t>Smart Servo Shield</a:t>
                      </a:r>
                      <a:endParaRPr lang="en-MY" sz="1400" b="1" dirty="0">
                        <a:solidFill>
                          <a:srgbClr val="007788"/>
                        </a:solidFill>
                      </a:endParaRPr>
                    </a:p>
                  </a:txBody>
                  <a:tcPr>
                    <a:solidFill>
                      <a:schemeClr val="tx1">
                        <a:lumMod val="95000"/>
                      </a:schemeClr>
                    </a:solidFill>
                  </a:tcPr>
                </a:tc>
                <a:tc>
                  <a:txBody>
                    <a:bodyPr/>
                    <a:lstStyle/>
                    <a:p>
                      <a:r>
                        <a:rPr lang="en-MY" sz="1400" b="1" dirty="0">
                          <a:solidFill>
                            <a:srgbClr val="007788"/>
                          </a:solidFill>
                        </a:rPr>
                        <a:t>https://www.bananarobotics.com/shop/DFRobot-Smart-Servo-Arduino-Shield</a:t>
                      </a:r>
                    </a:p>
                  </a:txBody>
                  <a:tcPr>
                    <a:solidFill>
                      <a:schemeClr val="tx1">
                        <a:lumMod val="95000"/>
                      </a:schemeClr>
                    </a:solidFill>
                  </a:tcPr>
                </a:tc>
                <a:extLst>
                  <a:ext uri="{0D108BD9-81ED-4DB2-BD59-A6C34878D82A}">
                    <a16:rowId xmlns:a16="http://schemas.microsoft.com/office/drawing/2014/main" val="919428157"/>
                  </a:ext>
                </a:extLst>
              </a:tr>
              <a:tr h="582654">
                <a:tc>
                  <a:txBody>
                    <a:bodyPr/>
                    <a:lstStyle/>
                    <a:p>
                      <a:r>
                        <a:rPr lang="en-US" sz="1400" b="1" dirty="0">
                          <a:solidFill>
                            <a:srgbClr val="007788"/>
                          </a:solidFill>
                        </a:rPr>
                        <a:t>Wireless RF Transmission Module</a:t>
                      </a:r>
                      <a:endParaRPr lang="en-MY" sz="1400" b="1" dirty="0">
                        <a:solidFill>
                          <a:srgbClr val="007788"/>
                        </a:solidFill>
                      </a:endParaRPr>
                    </a:p>
                  </a:txBody>
                  <a:tcPr>
                    <a:solidFill>
                      <a:schemeClr val="tx1">
                        <a:lumMod val="95000"/>
                      </a:schemeClr>
                    </a:solidFill>
                  </a:tcPr>
                </a:tc>
                <a:tc>
                  <a:txBody>
                    <a:bodyPr/>
                    <a:lstStyle/>
                    <a:p>
                      <a:r>
                        <a:rPr lang="en-MY" sz="1400" b="1" dirty="0">
                          <a:solidFill>
                            <a:srgbClr val="007788"/>
                          </a:solidFill>
                        </a:rPr>
                        <a:t>https://my.cytron.io/</a:t>
                      </a:r>
                    </a:p>
                  </a:txBody>
                  <a:tcPr>
                    <a:solidFill>
                      <a:schemeClr val="tx1">
                        <a:lumMod val="95000"/>
                      </a:schemeClr>
                    </a:solidFill>
                  </a:tcPr>
                </a:tc>
                <a:extLst>
                  <a:ext uri="{0D108BD9-81ED-4DB2-BD59-A6C34878D82A}">
                    <a16:rowId xmlns:a16="http://schemas.microsoft.com/office/drawing/2014/main" val="2734276754"/>
                  </a:ext>
                </a:extLst>
              </a:tr>
              <a:tr h="582654">
                <a:tc>
                  <a:txBody>
                    <a:bodyPr/>
                    <a:lstStyle/>
                    <a:p>
                      <a:r>
                        <a:rPr lang="en-US" sz="1400" b="1" dirty="0">
                          <a:solidFill>
                            <a:srgbClr val="007788"/>
                          </a:solidFill>
                        </a:rPr>
                        <a:t>RF Transceiver</a:t>
                      </a:r>
                      <a:endParaRPr lang="en-MY" sz="1400" b="1" dirty="0">
                        <a:solidFill>
                          <a:srgbClr val="007788"/>
                        </a:solidFill>
                      </a:endParaRP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400" b="1" dirty="0">
                          <a:solidFill>
                            <a:srgbClr val="007788"/>
                          </a:solidFill>
                        </a:rPr>
                        <a:t>https://my.cytron.io/</a:t>
                      </a:r>
                    </a:p>
                    <a:p>
                      <a:endParaRPr lang="en-MY" sz="1400" b="1" dirty="0">
                        <a:solidFill>
                          <a:srgbClr val="007788"/>
                        </a:solidFill>
                      </a:endParaRPr>
                    </a:p>
                  </a:txBody>
                  <a:tcPr>
                    <a:solidFill>
                      <a:schemeClr val="tx1">
                        <a:lumMod val="95000"/>
                      </a:schemeClr>
                    </a:solidFill>
                  </a:tcPr>
                </a:tc>
                <a:extLst>
                  <a:ext uri="{0D108BD9-81ED-4DB2-BD59-A6C34878D82A}">
                    <a16:rowId xmlns:a16="http://schemas.microsoft.com/office/drawing/2014/main" val="2641252443"/>
                  </a:ext>
                </a:extLst>
              </a:tr>
              <a:tr h="582654">
                <a:tc>
                  <a:txBody>
                    <a:bodyPr/>
                    <a:lstStyle/>
                    <a:p>
                      <a:r>
                        <a:rPr lang="en-MY" sz="1400" b="1" dirty="0">
                          <a:solidFill>
                            <a:srgbClr val="007788"/>
                          </a:solidFill>
                        </a:rPr>
                        <a:t>3D Printer 1.75mm PLA Filament (Black)</a:t>
                      </a:r>
                    </a:p>
                  </a:txBody>
                  <a:tcPr>
                    <a:solidFill>
                      <a:schemeClr val="tx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400" b="1" dirty="0">
                          <a:solidFill>
                            <a:srgbClr val="007788"/>
                          </a:solidFill>
                        </a:rPr>
                        <a:t>https://my.cytron.io/</a:t>
                      </a:r>
                    </a:p>
                    <a:p>
                      <a:endParaRPr lang="en-MY" sz="1400" b="1" dirty="0">
                        <a:solidFill>
                          <a:srgbClr val="007788"/>
                        </a:solidFill>
                      </a:endParaRPr>
                    </a:p>
                  </a:txBody>
                  <a:tcPr>
                    <a:solidFill>
                      <a:schemeClr val="tx1">
                        <a:lumMod val="95000"/>
                      </a:schemeClr>
                    </a:solidFill>
                  </a:tcPr>
                </a:tc>
                <a:extLst>
                  <a:ext uri="{0D108BD9-81ED-4DB2-BD59-A6C34878D82A}">
                    <a16:rowId xmlns:a16="http://schemas.microsoft.com/office/drawing/2014/main" val="1877432649"/>
                  </a:ext>
                </a:extLst>
              </a:tr>
            </a:tbl>
          </a:graphicData>
        </a:graphic>
      </p:graphicFrame>
    </p:spTree>
    <p:extLst>
      <p:ext uri="{BB962C8B-B14F-4D97-AF65-F5344CB8AC3E}">
        <p14:creationId xmlns:p14="http://schemas.microsoft.com/office/powerpoint/2010/main" val="2512217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487176"/>
            <a:ext cx="9141397" cy="615553"/>
          </a:xfrm>
        </p:spPr>
        <p:txBody>
          <a:bodyPr/>
          <a:lstStyle/>
          <a:p>
            <a:r>
              <a:rPr lang="en-US" sz="4000" b="1" dirty="0">
                <a:solidFill>
                  <a:schemeClr val="tx1"/>
                </a:solidFill>
              </a:rPr>
              <a:t>Tele </a:t>
            </a:r>
            <a:r>
              <a:rPr lang="en-US" sz="4000" b="1" dirty="0">
                <a:solidFill>
                  <a:srgbClr val="FE4387"/>
                </a:solidFill>
              </a:rPr>
              <a:t>manipulator</a:t>
            </a:r>
            <a:r>
              <a:rPr lang="en-US" sz="4000" b="1" dirty="0">
                <a:solidFill>
                  <a:schemeClr val="tx1"/>
                </a:solidFill>
              </a:rPr>
              <a:t> robots </a:t>
            </a:r>
            <a:r>
              <a:rPr lang="en-US" sz="4000" b="1" dirty="0">
                <a:solidFill>
                  <a:srgbClr val="01C2D1"/>
                </a:solidFill>
              </a:rPr>
              <a:t>today</a:t>
            </a:r>
            <a:r>
              <a:rPr lang="en-US" sz="4000" b="1" dirty="0">
                <a:solidFill>
                  <a:schemeClr val="tx1"/>
                </a:solidFill>
              </a:rPr>
              <a:t>!</a:t>
            </a:r>
            <a:endParaRPr lang="en-US" dirty="0"/>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2196305" y="4863262"/>
            <a:ext cx="7799387" cy="1534757"/>
          </a:xfrm>
        </p:spPr>
        <p:txBody>
          <a:bodyPr/>
          <a:lstStyle/>
          <a:p>
            <a:pPr marL="0" indent="0" algn="ctr" fontAlgn="auto">
              <a:spcAft>
                <a:spcPts val="0"/>
              </a:spcAft>
              <a:buNone/>
            </a:pPr>
            <a:r>
              <a:rPr lang="en-US" altLang="en-US" sz="1800" dirty="0"/>
              <a:t>Robots in factories today also use 3D Vision Guidance System. This system can assist the robot to recognize objects to pick and place them even when they are moving. </a:t>
            </a:r>
            <a:r>
              <a:rPr lang="en-US" altLang="en-US" dirty="0"/>
              <a:t>This disruption in technology can bring rapid improvements to factory productions in the future!</a:t>
            </a:r>
            <a:endParaRPr lang="en-US" altLang="en-US" sz="1800" dirty="0"/>
          </a:p>
        </p:txBody>
      </p:sp>
      <p:pic>
        <p:nvPicPr>
          <p:cNvPr id="6" name="Picture 5">
            <a:extLst>
              <a:ext uri="{FF2B5EF4-FFF2-40B4-BE49-F238E27FC236}">
                <a16:creationId xmlns:a16="http://schemas.microsoft.com/office/drawing/2014/main" id="{3F267DC9-DE37-45C7-9950-E8BD056792CD}"/>
              </a:ext>
            </a:extLst>
          </p:cNvPr>
          <p:cNvPicPr>
            <a:picLocks noChangeAspect="1"/>
          </p:cNvPicPr>
          <p:nvPr/>
        </p:nvPicPr>
        <p:blipFill>
          <a:blip r:embed="rId3"/>
          <a:stretch>
            <a:fillRect/>
          </a:stretch>
        </p:blipFill>
        <p:spPr>
          <a:xfrm>
            <a:off x="871909" y="1376104"/>
            <a:ext cx="10146522" cy="3157354"/>
          </a:xfrm>
          <a:prstGeom prst="rect">
            <a:avLst/>
          </a:prstGeom>
        </p:spPr>
      </p:pic>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4203894" y="2804019"/>
            <a:ext cx="3784211" cy="923330"/>
          </a:xfrm>
        </p:spPr>
        <p:txBody>
          <a:bodyPr/>
          <a:lstStyle/>
          <a:p>
            <a:pPr algn="ctr"/>
            <a:r>
              <a:rPr lang="en-US" sz="6000" b="1" dirty="0">
                <a:solidFill>
                  <a:srgbClr val="D6D734"/>
                </a:solidFill>
                <a:latin typeface="Freestyle Script" panose="030804020302050B0404" pitchFamily="66" charset="0"/>
              </a:rPr>
              <a:t>THANK YOU!</a:t>
            </a:r>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p:txBody>
          <a:bodyPr/>
          <a:lstStyle/>
          <a:p>
            <a:r>
              <a:rPr lang="en-US" dirty="0">
                <a:solidFill>
                  <a:schemeClr val="accent2"/>
                </a:solidFill>
              </a:rPr>
              <a:t>Introduction</a:t>
            </a:r>
            <a:endParaRPr lang="en-US" dirty="0"/>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905000"/>
            <a:ext cx="6477000" cy="4533900"/>
          </a:xfrm>
        </p:spPr>
        <p:txBody>
          <a:bodyPr>
            <a:normAutofit/>
          </a:bodyPr>
          <a:lstStyle/>
          <a:p>
            <a:r>
              <a:rPr lang="en-US" altLang="en-US" dirty="0"/>
              <a:t>Historical Background</a:t>
            </a:r>
          </a:p>
          <a:p>
            <a:pPr lvl="1" algn="just"/>
            <a:r>
              <a:rPr lang="en-US" b="0" i="0" dirty="0">
                <a:solidFill>
                  <a:schemeClr val="bg1"/>
                </a:solidFill>
                <a:effectLst/>
              </a:rPr>
              <a:t>In 1945, the company Central Research Laboratories</a:t>
            </a:r>
            <a:r>
              <a:rPr lang="en-US" b="0" i="0" baseline="30000" dirty="0">
                <a:solidFill>
                  <a:schemeClr val="bg1"/>
                </a:solidFill>
                <a:effectLst/>
              </a:rPr>
              <a:t> </a:t>
            </a:r>
            <a:r>
              <a:rPr lang="en-US" b="0" i="0" dirty="0">
                <a:solidFill>
                  <a:schemeClr val="bg1"/>
                </a:solidFill>
                <a:effectLst/>
              </a:rPr>
              <a:t>was given the </a:t>
            </a:r>
            <a:r>
              <a:rPr lang="en-US" dirty="0">
                <a:solidFill>
                  <a:schemeClr val="bg1"/>
                </a:solidFill>
              </a:rPr>
              <a:t>contract</a:t>
            </a:r>
            <a:r>
              <a:rPr lang="en-US" b="0" i="0" dirty="0">
                <a:solidFill>
                  <a:schemeClr val="bg1"/>
                </a:solidFill>
                <a:effectLst/>
              </a:rPr>
              <a:t> to develop a remote manipulator or tele manipulator for the Argonne National Laboratory. The intent was to replace devices which manipulated highly radioactive materials from above a sealed chamber or </a:t>
            </a:r>
            <a:r>
              <a:rPr lang="en-US" dirty="0">
                <a:solidFill>
                  <a:schemeClr val="bg1"/>
                </a:solidFill>
              </a:rPr>
              <a:t>hot cell</a:t>
            </a:r>
            <a:r>
              <a:rPr lang="en-US" b="0" i="0" dirty="0">
                <a:solidFill>
                  <a:schemeClr val="bg1"/>
                </a:solidFill>
                <a:effectLst/>
              </a:rPr>
              <a:t>, with a mechanism which operated through the side wall of the chamber, allowing a researcher to stand normally while working.</a:t>
            </a:r>
          </a:p>
          <a:p>
            <a:pPr lvl="1" algn="just"/>
            <a:r>
              <a:rPr lang="en-US" b="0" i="0" dirty="0">
                <a:solidFill>
                  <a:schemeClr val="bg1"/>
                </a:solidFill>
                <a:effectLst/>
              </a:rPr>
              <a:t>Tele manipulator is a device which allows mechanism to be controlled by a </a:t>
            </a:r>
            <a:r>
              <a:rPr lang="en-US" dirty="0">
                <a:solidFill>
                  <a:schemeClr val="bg1"/>
                </a:solidFill>
              </a:rPr>
              <a:t>human</a:t>
            </a:r>
            <a:r>
              <a:rPr lang="en-US" b="0" i="0" dirty="0">
                <a:solidFill>
                  <a:schemeClr val="bg1"/>
                </a:solidFill>
                <a:effectLst/>
              </a:rPr>
              <a:t> operator through </a:t>
            </a:r>
            <a:r>
              <a:rPr lang="en-US" dirty="0">
                <a:solidFill>
                  <a:schemeClr val="bg1"/>
                </a:solidFill>
              </a:rPr>
              <a:t>electronic</a:t>
            </a:r>
            <a:r>
              <a:rPr lang="en-US" b="0" i="0" dirty="0">
                <a:solidFill>
                  <a:schemeClr val="bg1"/>
                </a:solidFill>
                <a:effectLst/>
              </a:rPr>
              <a:t>, hydraulic, or </a:t>
            </a:r>
            <a:r>
              <a:rPr lang="en-US" dirty="0">
                <a:solidFill>
                  <a:schemeClr val="bg1"/>
                </a:solidFill>
              </a:rPr>
              <a:t>mechanical</a:t>
            </a:r>
            <a:r>
              <a:rPr lang="en-US" b="0" i="0" dirty="0">
                <a:solidFill>
                  <a:schemeClr val="bg1"/>
                </a:solidFill>
                <a:effectLst/>
              </a:rPr>
              <a:t> linkages, allows a </a:t>
            </a:r>
            <a:r>
              <a:rPr lang="en-US" dirty="0">
                <a:solidFill>
                  <a:schemeClr val="bg1"/>
                </a:solidFill>
              </a:rPr>
              <a:t>hand</a:t>
            </a:r>
            <a:r>
              <a:rPr lang="en-US" b="0" i="0" dirty="0">
                <a:solidFill>
                  <a:schemeClr val="bg1"/>
                </a:solidFill>
                <a:effectLst/>
              </a:rPr>
              <a:t>-like. The purpose of such a device is usually to move or manipulate hazardous materials for reasons of </a:t>
            </a:r>
            <a:r>
              <a:rPr lang="en-US" dirty="0">
                <a:solidFill>
                  <a:schemeClr val="bg1"/>
                </a:solidFill>
              </a:rPr>
              <a:t>safety</a:t>
            </a:r>
            <a:r>
              <a:rPr lang="en-US" b="0" i="0" dirty="0">
                <a:solidFill>
                  <a:schemeClr val="bg1"/>
                </a:solidFill>
                <a:effectLst/>
              </a:rPr>
              <a:t>, similar to the operation and play of a claw crane game.</a:t>
            </a:r>
          </a:p>
        </p:txBody>
      </p:sp>
      <p:pic>
        <p:nvPicPr>
          <p:cNvPr id="3" name="Picture 2">
            <a:extLst>
              <a:ext uri="{FF2B5EF4-FFF2-40B4-BE49-F238E27FC236}">
                <a16:creationId xmlns:a16="http://schemas.microsoft.com/office/drawing/2014/main" id="{39F1FA7E-3CAD-4A25-9C00-A626D3A3A9A9}"/>
              </a:ext>
            </a:extLst>
          </p:cNvPr>
          <p:cNvPicPr>
            <a:picLocks noChangeAspect="1"/>
          </p:cNvPicPr>
          <p:nvPr/>
        </p:nvPicPr>
        <p:blipFill>
          <a:blip r:embed="rId2"/>
          <a:stretch>
            <a:fillRect/>
          </a:stretch>
        </p:blipFill>
        <p:spPr>
          <a:xfrm>
            <a:off x="7715250" y="733425"/>
            <a:ext cx="4476750" cy="5567811"/>
          </a:xfrm>
          <a:prstGeom prst="rect">
            <a:avLst/>
          </a:prstGeom>
        </p:spPr>
      </p:pic>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p:txBody>
          <a:bodyPr/>
          <a:lstStyle/>
          <a:p>
            <a:r>
              <a:rPr lang="en-US" dirty="0"/>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5" y="2715795"/>
            <a:ext cx="7799387" cy="2184442"/>
          </a:xfrm>
        </p:spPr>
        <p:txBody>
          <a:bodyPr/>
          <a:lstStyle/>
          <a:p>
            <a:pPr>
              <a:lnSpc>
                <a:spcPct val="100000"/>
              </a:lnSpc>
            </a:pPr>
            <a:r>
              <a:rPr lang="en-US" sz="2400" dirty="0">
                <a:solidFill>
                  <a:srgbClr val="D6D734"/>
                </a:solidFill>
              </a:rPr>
              <a:t>#1 </a:t>
            </a:r>
            <a:r>
              <a:rPr lang="en-US" sz="2400" dirty="0"/>
              <a:t>Physical Design for various applications</a:t>
            </a:r>
          </a:p>
          <a:p>
            <a:pPr>
              <a:lnSpc>
                <a:spcPct val="100000"/>
              </a:lnSpc>
            </a:pPr>
            <a:r>
              <a:rPr lang="en-US" sz="2400" dirty="0">
                <a:solidFill>
                  <a:srgbClr val="D6D734"/>
                </a:solidFill>
              </a:rPr>
              <a:t>#2 </a:t>
            </a:r>
            <a:r>
              <a:rPr lang="en-US" sz="2400" dirty="0"/>
              <a:t>Actuators</a:t>
            </a:r>
          </a:p>
          <a:p>
            <a:pPr>
              <a:lnSpc>
                <a:spcPct val="100000"/>
              </a:lnSpc>
            </a:pPr>
            <a:r>
              <a:rPr lang="en-US" sz="2400" dirty="0">
                <a:solidFill>
                  <a:srgbClr val="D6D734"/>
                </a:solidFill>
              </a:rPr>
              <a:t>#3 </a:t>
            </a:r>
            <a:r>
              <a:rPr lang="en-US" sz="2400" dirty="0"/>
              <a:t>Control System</a:t>
            </a:r>
          </a:p>
          <a:p>
            <a:pPr>
              <a:lnSpc>
                <a:spcPct val="100000"/>
              </a:lnSpc>
            </a:pPr>
            <a:r>
              <a:rPr lang="en-US" sz="2400" dirty="0">
                <a:solidFill>
                  <a:srgbClr val="D6D734"/>
                </a:solidFill>
              </a:rPr>
              <a:t>#4 </a:t>
            </a:r>
            <a:r>
              <a:rPr lang="en-US" sz="2400" dirty="0"/>
              <a:t>Data Collection and Transmission</a:t>
            </a:r>
          </a:p>
          <a:p>
            <a:pPr>
              <a:lnSpc>
                <a:spcPct val="100000"/>
              </a:lnSpc>
            </a:pPr>
            <a:r>
              <a:rPr lang="en-US" sz="2400" dirty="0">
                <a:solidFill>
                  <a:srgbClr val="D6D734"/>
                </a:solidFill>
              </a:rPr>
              <a:t>#5 </a:t>
            </a:r>
            <a:r>
              <a:rPr lang="en-US" sz="2400" dirty="0"/>
              <a:t>Power Management System </a:t>
            </a:r>
          </a:p>
        </p:txBody>
      </p:sp>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p:txBody>
          <a:bodyPr/>
          <a:lstStyle/>
          <a:p>
            <a:r>
              <a:rPr lang="en-US" dirty="0">
                <a:solidFill>
                  <a:srgbClr val="007788"/>
                </a:solidFill>
              </a:rPr>
              <a:t>System Architecture Overview</a:t>
            </a:r>
          </a:p>
        </p:txBody>
      </p:sp>
      <p:pic>
        <p:nvPicPr>
          <p:cNvPr id="1026" name="Picture 2" descr="Robotics and machine vision system">
            <a:extLst>
              <a:ext uri="{FF2B5EF4-FFF2-40B4-BE49-F238E27FC236}">
                <a16:creationId xmlns:a16="http://schemas.microsoft.com/office/drawing/2014/main" id="{5CD68713-3CD5-4F42-9B8A-21679B6EB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43" y="1571195"/>
            <a:ext cx="5114377" cy="38397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Y Pick and Place Robot - golangbot.com">
            <a:extLst>
              <a:ext uri="{FF2B5EF4-FFF2-40B4-BE49-F238E27FC236}">
                <a16:creationId xmlns:a16="http://schemas.microsoft.com/office/drawing/2014/main" id="{91B409BD-7CF6-4673-97A6-F946CB620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920" y="1571195"/>
            <a:ext cx="5406125" cy="3839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678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4004F6-2668-4FC1-838D-4ECB627E3359}"/>
              </a:ext>
            </a:extLst>
          </p:cNvPr>
          <p:cNvSpPr>
            <a:spLocks noGrp="1"/>
          </p:cNvSpPr>
          <p:nvPr>
            <p:ph type="title"/>
          </p:nvPr>
        </p:nvSpPr>
        <p:spPr>
          <a:xfrm>
            <a:off x="762000" y="386022"/>
            <a:ext cx="5334000" cy="1189038"/>
          </a:xfrm>
        </p:spPr>
        <p:txBody>
          <a:bodyPr/>
          <a:lstStyle/>
          <a:p>
            <a:r>
              <a:rPr lang="en-US" dirty="0"/>
              <a:t>Physical Design for Various Applications</a:t>
            </a:r>
          </a:p>
        </p:txBody>
      </p:sp>
      <p:sp>
        <p:nvSpPr>
          <p:cNvPr id="9219" name="Rectangle 8">
            <a:extLst>
              <a:ext uri="{FF2B5EF4-FFF2-40B4-BE49-F238E27FC236}">
                <a16:creationId xmlns:a16="http://schemas.microsoft.com/office/drawing/2014/main" id="{A17D04F1-4318-4DD6-B27E-D66AE4D426B2}"/>
              </a:ext>
            </a:extLst>
          </p:cNvPr>
          <p:cNvSpPr>
            <a:spLocks noGrp="1" noChangeArrowheads="1"/>
          </p:cNvSpPr>
          <p:nvPr>
            <p:ph type="body" sz="quarter" idx="11"/>
          </p:nvPr>
        </p:nvSpPr>
        <p:spPr>
          <a:xfrm>
            <a:off x="762000" y="1565635"/>
            <a:ext cx="5334000" cy="4552361"/>
          </a:xfrm>
        </p:spPr>
        <p:txBody>
          <a:bodyPr>
            <a:normAutofit/>
          </a:bodyPr>
          <a:lstStyle/>
          <a:p>
            <a:pPr lvl="1" algn="just"/>
            <a:r>
              <a:rPr lang="en-US" dirty="0"/>
              <a:t>SCARA: It is a 4-DOF robot with RRP joints and is specially designed for assembly operations. The structure allows for precise work and quick assembly or packaging. </a:t>
            </a:r>
          </a:p>
          <a:p>
            <a:pPr lvl="1" algn="just"/>
            <a:r>
              <a:rPr lang="en-US" dirty="0"/>
              <a:t>Cylindrical: This 4-DOF robot has RPP joints. Its rigid structure allows use for large payloads and good repeatability.	</a:t>
            </a:r>
          </a:p>
          <a:p>
            <a:pPr lvl="1" algn="just"/>
            <a:r>
              <a:rPr lang="en-US" dirty="0"/>
              <a:t>Cartesian: This robot has the ability to move its gripper to any position within the cube or cuboid workspace. The joints are all of prismatic type. It is useful for CNC milling, transfer of materials, and table-top assembly. </a:t>
            </a:r>
          </a:p>
          <a:p>
            <a:pPr lvl="1" algn="just"/>
            <a:r>
              <a:rPr lang="en-US" dirty="0"/>
              <a:t>Articulated: This robot consists all joints that are revolute and has large freedom. It can range from simple two-jointed structures to systems with 10 or more interacting joints. </a:t>
            </a:r>
          </a:p>
        </p:txBody>
      </p:sp>
      <p:pic>
        <p:nvPicPr>
          <p:cNvPr id="5" name="Picture 4">
            <a:extLst>
              <a:ext uri="{FF2B5EF4-FFF2-40B4-BE49-F238E27FC236}">
                <a16:creationId xmlns:a16="http://schemas.microsoft.com/office/drawing/2014/main" id="{AC35D00B-4824-4790-AEF0-2D50582C3086}"/>
              </a:ext>
            </a:extLst>
          </p:cNvPr>
          <p:cNvPicPr>
            <a:picLocks noChangeAspect="1"/>
          </p:cNvPicPr>
          <p:nvPr/>
        </p:nvPicPr>
        <p:blipFill>
          <a:blip r:embed="rId3"/>
          <a:stretch>
            <a:fillRect/>
          </a:stretch>
        </p:blipFill>
        <p:spPr>
          <a:xfrm>
            <a:off x="6877050" y="695872"/>
            <a:ext cx="2266950" cy="2638425"/>
          </a:xfrm>
          <a:prstGeom prst="rect">
            <a:avLst/>
          </a:prstGeom>
        </p:spPr>
      </p:pic>
      <p:pic>
        <p:nvPicPr>
          <p:cNvPr id="7" name="Picture 6">
            <a:extLst>
              <a:ext uri="{FF2B5EF4-FFF2-40B4-BE49-F238E27FC236}">
                <a16:creationId xmlns:a16="http://schemas.microsoft.com/office/drawing/2014/main" id="{A142EF76-A074-4C9D-800C-BC612015BFB2}"/>
              </a:ext>
            </a:extLst>
          </p:cNvPr>
          <p:cNvPicPr>
            <a:picLocks noChangeAspect="1"/>
          </p:cNvPicPr>
          <p:nvPr/>
        </p:nvPicPr>
        <p:blipFill>
          <a:blip r:embed="rId4"/>
          <a:stretch>
            <a:fillRect/>
          </a:stretch>
        </p:blipFill>
        <p:spPr>
          <a:xfrm>
            <a:off x="9134573" y="694779"/>
            <a:ext cx="2187019" cy="2673023"/>
          </a:xfrm>
          <a:prstGeom prst="rect">
            <a:avLst/>
          </a:prstGeom>
        </p:spPr>
      </p:pic>
      <p:pic>
        <p:nvPicPr>
          <p:cNvPr id="9" name="Picture 8">
            <a:extLst>
              <a:ext uri="{FF2B5EF4-FFF2-40B4-BE49-F238E27FC236}">
                <a16:creationId xmlns:a16="http://schemas.microsoft.com/office/drawing/2014/main" id="{110F9513-FC04-460F-85A6-9B290E064DE5}"/>
              </a:ext>
            </a:extLst>
          </p:cNvPr>
          <p:cNvPicPr>
            <a:picLocks noChangeAspect="1"/>
          </p:cNvPicPr>
          <p:nvPr/>
        </p:nvPicPr>
        <p:blipFill>
          <a:blip r:embed="rId5"/>
          <a:stretch>
            <a:fillRect/>
          </a:stretch>
        </p:blipFill>
        <p:spPr>
          <a:xfrm>
            <a:off x="6890992" y="3334297"/>
            <a:ext cx="2121386" cy="2638426"/>
          </a:xfrm>
          <a:prstGeom prst="rect">
            <a:avLst/>
          </a:prstGeom>
        </p:spPr>
      </p:pic>
      <p:pic>
        <p:nvPicPr>
          <p:cNvPr id="1026" name="Picture 2" descr="Tips for selecting pre-engineered Cartesian robots">
            <a:extLst>
              <a:ext uri="{FF2B5EF4-FFF2-40B4-BE49-F238E27FC236}">
                <a16:creationId xmlns:a16="http://schemas.microsoft.com/office/drawing/2014/main" id="{CF3EE1A7-4563-4ECA-923C-99B54E2E8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4849" y="3334296"/>
            <a:ext cx="2316743" cy="263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p:txBody>
          <a:bodyPr/>
          <a:lstStyle/>
          <a:p>
            <a:r>
              <a:rPr lang="en-US" dirty="0">
                <a:solidFill>
                  <a:srgbClr val="FF2625"/>
                </a:solidFill>
              </a:rPr>
              <a:t>Actuators</a:t>
            </a: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386521"/>
            <a:ext cx="6772298" cy="5636448"/>
          </a:xfrm>
        </p:spPr>
        <p:txBody>
          <a:bodyPr>
            <a:normAutofit/>
          </a:bodyPr>
          <a:lstStyle/>
          <a:p>
            <a:pPr algn="just"/>
            <a:r>
              <a:rPr lang="en-US" dirty="0"/>
              <a:t>Tele manipulator Robots can be powered by electric, hydraulic or pneumatic system. </a:t>
            </a:r>
          </a:p>
          <a:p>
            <a:pPr lvl="1" algn="just"/>
            <a:r>
              <a:rPr lang="en-US" dirty="0"/>
              <a:t>Hydraulic and pneumatic systems are used for high payloads. In between them, pneumatic system is used for faster operations compared to hydraulic system.</a:t>
            </a:r>
          </a:p>
          <a:p>
            <a:pPr lvl="1" algn="just"/>
            <a:r>
              <a:rPr lang="en-US" dirty="0"/>
              <a:t>Meanwhile, hydraulic system has the when dealing with leaks because it is easy to identify oil or water dripping from a leaked hydraulic system.</a:t>
            </a:r>
          </a:p>
          <a:p>
            <a:pPr lvl="1" algn="just"/>
            <a:r>
              <a:rPr lang="en-US" dirty="0"/>
              <a:t>For electric actuators, servo is widely used due to high accuracy and precision compared to motors. Servo with controlled feedback loop is also popular such as dynamixel servo.</a:t>
            </a:r>
          </a:p>
          <a:p>
            <a:pPr lvl="1" algn="just"/>
            <a:r>
              <a:rPr lang="en-US" dirty="0"/>
              <a:t>Dynamixel servo can save the positions of the robot into an address. This makes it easy for you to move the robot to a certain location instantly.</a:t>
            </a:r>
          </a:p>
          <a:p>
            <a:pPr lvl="1" algn="just"/>
            <a:r>
              <a:rPr lang="en-US" dirty="0"/>
              <a:t>Gears and conveyor belts are used to alternate and transfer the torque.</a:t>
            </a:r>
          </a:p>
          <a:p>
            <a:pPr algn="just"/>
            <a:endParaRPr lang="en-US" dirty="0"/>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p:txBody>
          <a:bodyPr/>
          <a:lstStyle/>
          <a:p>
            <a:r>
              <a:rPr lang="en-US" dirty="0">
                <a:solidFill>
                  <a:srgbClr val="FF2625"/>
                </a:solidFill>
              </a:rPr>
              <a:t>Actuators</a:t>
            </a:r>
            <a:endParaRPr lang="en-US" dirty="0"/>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199742" y="1386521"/>
            <a:ext cx="6772298" cy="5636448"/>
          </a:xfrm>
        </p:spPr>
        <p:txBody>
          <a:bodyPr>
            <a:normAutofit/>
          </a:bodyPr>
          <a:lstStyle/>
          <a:p>
            <a:pPr algn="just"/>
            <a:r>
              <a:rPr lang="en-US" dirty="0"/>
              <a:t>Tele manipulator Robots can be powered by electric, hydraulic or pneumatic system. </a:t>
            </a:r>
          </a:p>
          <a:p>
            <a:pPr lvl="1" algn="just"/>
            <a:r>
              <a:rPr lang="en-US" dirty="0"/>
              <a:t>Torque capacity is tested at the weakest position (fully extended). From there, we can decide the suitable servo. The servo at the shoulder must be the strongest with largest torque.</a:t>
            </a:r>
          </a:p>
          <a:p>
            <a:pPr lvl="1" algn="just"/>
            <a:r>
              <a:rPr lang="en-US" dirty="0"/>
              <a:t>The end-effector part detachable. Tools such as a drill, welding tool and milling tool are attached when needed.</a:t>
            </a:r>
          </a:p>
          <a:p>
            <a:pPr lvl="1" algn="just"/>
            <a:r>
              <a:rPr lang="en-US" dirty="0"/>
              <a:t>The servos are attached on the side of the joints.</a:t>
            </a:r>
          </a:p>
          <a:p>
            <a:pPr lvl="1" algn="just"/>
            <a:r>
              <a:rPr lang="en-US" dirty="0"/>
              <a:t>Smart servo shield or motor drivers are required to move the actuators in both clockwise and anti-clockwise direction.</a:t>
            </a:r>
          </a:p>
          <a:p>
            <a:pPr lvl="1" algn="just"/>
            <a:endParaRPr lang="en-US" dirty="0"/>
          </a:p>
          <a:p>
            <a:pPr algn="just"/>
            <a:endParaRPr lang="en-US" dirty="0"/>
          </a:p>
        </p:txBody>
      </p:sp>
    </p:spTree>
    <p:extLst>
      <p:ext uri="{BB962C8B-B14F-4D97-AF65-F5344CB8AC3E}">
        <p14:creationId xmlns:p14="http://schemas.microsoft.com/office/powerpoint/2010/main" val="322218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AF3745-4FDE-4B04-A987-B2BA56B0C4B5}"/>
              </a:ext>
            </a:extLst>
          </p:cNvPr>
          <p:cNvSpPr>
            <a:spLocks noGrp="1"/>
          </p:cNvSpPr>
          <p:nvPr>
            <p:ph type="title"/>
          </p:nvPr>
        </p:nvSpPr>
        <p:spPr/>
        <p:txBody>
          <a:bodyPr/>
          <a:lstStyle/>
          <a:p>
            <a:r>
              <a:rPr lang="en-US" dirty="0">
                <a:solidFill>
                  <a:srgbClr val="007788"/>
                </a:solidFill>
              </a:rPr>
              <a:t>Control System</a:t>
            </a:r>
            <a:endParaRPr lang="en-US" dirty="0"/>
          </a:p>
        </p:txBody>
      </p:sp>
      <p:sp>
        <p:nvSpPr>
          <p:cNvPr id="6" name="Text Placeholder 2">
            <a:extLst>
              <a:ext uri="{FF2B5EF4-FFF2-40B4-BE49-F238E27FC236}">
                <a16:creationId xmlns:a16="http://schemas.microsoft.com/office/drawing/2014/main" id="{F1B20F7C-1E71-4098-82C8-4991F5CFF49F}"/>
              </a:ext>
            </a:extLst>
          </p:cNvPr>
          <p:cNvSpPr txBox="1">
            <a:spLocks/>
          </p:cNvSpPr>
          <p:nvPr/>
        </p:nvSpPr>
        <p:spPr>
          <a:xfrm>
            <a:off x="788002" y="1457378"/>
            <a:ext cx="6477000" cy="531593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bg2"/>
                </a:solidFill>
                <a:latin typeface="+mn-lt"/>
                <a:ea typeface="+mn-ea"/>
                <a:cs typeface="+mn-cs"/>
              </a:defRPr>
            </a:lvl1pPr>
            <a:lvl2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en-US" dirty="0"/>
              <a:t>Torque controller, position controller and eliminating error  of the output.</a:t>
            </a:r>
          </a:p>
          <a:p>
            <a:pPr lvl="1" algn="just" fontAlgn="auto">
              <a:spcAft>
                <a:spcPts val="0"/>
              </a:spcAft>
            </a:pPr>
            <a:r>
              <a:rPr lang="en-US" dirty="0"/>
              <a:t>When input is given, the robot acts to satisfy the input.</a:t>
            </a:r>
          </a:p>
          <a:p>
            <a:pPr lvl="1" algn="just" fontAlgn="auto">
              <a:spcAft>
                <a:spcPts val="0"/>
              </a:spcAft>
            </a:pPr>
            <a:r>
              <a:rPr lang="en-US" dirty="0"/>
              <a:t>The controllers react if there is any error available in the output.</a:t>
            </a:r>
          </a:p>
          <a:p>
            <a:pPr lvl="1" algn="just" fontAlgn="auto">
              <a:spcAft>
                <a:spcPts val="0"/>
              </a:spcAft>
            </a:pPr>
            <a:r>
              <a:rPr lang="en-US" dirty="0"/>
              <a:t>Servo actuators are all connected to the master controller (e.g. Arduino board and servo driver) to input position and speed.</a:t>
            </a:r>
          </a:p>
          <a:p>
            <a:pPr lvl="1" algn="just" fontAlgn="auto">
              <a:spcAft>
                <a:spcPts val="0"/>
              </a:spcAft>
            </a:pPr>
            <a:r>
              <a:rPr lang="en-US" dirty="0"/>
              <a:t>In order to avoid robot being entangled with the wires, we use slip rings.</a:t>
            </a:r>
          </a:p>
          <a:p>
            <a:pPr lvl="1" algn="just" fontAlgn="auto">
              <a:spcAft>
                <a:spcPts val="0"/>
              </a:spcAft>
            </a:pPr>
            <a:r>
              <a:rPr lang="en-US" dirty="0"/>
              <a:t>Robot destinations are saved initially to ensure it can execute the commands efficiently.</a:t>
            </a:r>
          </a:p>
          <a:p>
            <a:pPr lvl="1" algn="just" fontAlgn="auto">
              <a:spcAft>
                <a:spcPts val="0"/>
              </a:spcAft>
            </a:pPr>
            <a:r>
              <a:rPr lang="en-US" dirty="0"/>
              <a:t>Each servo is connected to a distinct input pin to enable control of each joints separately.</a:t>
            </a:r>
          </a:p>
          <a:p>
            <a:pPr lvl="1" algn="just" fontAlgn="auto">
              <a:spcAft>
                <a:spcPts val="0"/>
              </a:spcAft>
            </a:pPr>
            <a:r>
              <a:rPr lang="en-US" dirty="0"/>
              <a:t>The robots are also trained with deep learning data to reach the desired output.</a:t>
            </a:r>
          </a:p>
          <a:p>
            <a:pPr lvl="1" algn="just" fontAlgn="auto">
              <a:spcAft>
                <a:spcPts val="0"/>
              </a:spcAft>
            </a:pPr>
            <a:endParaRPr lang="en-US" dirty="0"/>
          </a:p>
          <a:p>
            <a:pPr lvl="1" algn="just" fontAlgn="auto">
              <a:spcAft>
                <a:spcPts val="0"/>
              </a:spcAft>
            </a:pPr>
            <a:endParaRPr lang="en-US" dirty="0"/>
          </a:p>
          <a:p>
            <a:pPr algn="just" fontAlgn="auto">
              <a:spcAft>
                <a:spcPts val="0"/>
              </a:spcAft>
            </a:pPr>
            <a:endParaRPr lang="en-US" dirty="0"/>
          </a:p>
        </p:txBody>
      </p:sp>
      <p:pic>
        <p:nvPicPr>
          <p:cNvPr id="2050" name="Picture 2" descr="Development of a Haptic Telemanipulator System Based on MR Brakes and  Estimated Torques of AC Servo Motors | SpringerLink">
            <a:extLst>
              <a:ext uri="{FF2B5EF4-FFF2-40B4-BE49-F238E27FC236}">
                <a16:creationId xmlns:a16="http://schemas.microsoft.com/office/drawing/2014/main" id="{7E27B209-7241-419E-8B68-8B06053C3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1625" y="1904999"/>
            <a:ext cx="4494736" cy="2930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23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0D1DFC-5D54-4DF6-99FA-917E49EA6C06}"/>
              </a:ext>
            </a:extLst>
          </p:cNvPr>
          <p:cNvSpPr>
            <a:spLocks noGrp="1"/>
          </p:cNvSpPr>
          <p:nvPr>
            <p:ph type="title"/>
          </p:nvPr>
        </p:nvSpPr>
        <p:spPr/>
        <p:txBody>
          <a:bodyPr/>
          <a:lstStyle/>
          <a:p>
            <a:r>
              <a:rPr lang="en-US" dirty="0"/>
              <a:t>Data Collection and Transmission</a:t>
            </a:r>
          </a:p>
        </p:txBody>
      </p:sp>
      <p:sp>
        <p:nvSpPr>
          <p:cNvPr id="16" name="Text Placeholder 15">
            <a:extLst>
              <a:ext uri="{FF2B5EF4-FFF2-40B4-BE49-F238E27FC236}">
                <a16:creationId xmlns:a16="http://schemas.microsoft.com/office/drawing/2014/main" id="{82B839A9-BE4F-40C7-ABA3-682B626FFB08}"/>
              </a:ext>
            </a:extLst>
          </p:cNvPr>
          <p:cNvSpPr>
            <a:spLocks noGrp="1"/>
          </p:cNvSpPr>
          <p:nvPr>
            <p:ph type="body" sz="quarter" idx="13"/>
          </p:nvPr>
        </p:nvSpPr>
        <p:spPr>
          <a:xfrm>
            <a:off x="762000" y="1642547"/>
            <a:ext cx="10668000" cy="1111648"/>
          </a:xfrm>
        </p:spPr>
        <p:txBody>
          <a:bodyPr/>
          <a:lstStyle/>
          <a:p>
            <a:pPr algn="just"/>
            <a:r>
              <a:rPr lang="en-US" altLang="en-US" dirty="0"/>
              <a:t>There are several types of tele manipulator robots that requires data collection and transmission to work effectively and efficiently. From a wireless to an automated tele manipulator type, the detail is actually plenty to talk about. However, we focus on a few of them:</a:t>
            </a:r>
          </a:p>
          <a:p>
            <a:endParaRPr lang="en-US" dirty="0"/>
          </a:p>
        </p:txBody>
      </p:sp>
      <p:graphicFrame>
        <p:nvGraphicFramePr>
          <p:cNvPr id="6" name="Content Placeholder 6" descr="key people SmartArt Graphic">
            <a:extLst>
              <a:ext uri="{FF2B5EF4-FFF2-40B4-BE49-F238E27FC236}">
                <a16:creationId xmlns:a16="http://schemas.microsoft.com/office/drawing/2014/main" id="{9E3A0DD1-A709-40A7-BC49-7647287B8555}"/>
              </a:ext>
            </a:extLst>
          </p:cNvPr>
          <p:cNvGraphicFramePr>
            <a:graphicFrameLocks/>
          </p:cNvGraphicFramePr>
          <p:nvPr>
            <p:extLst>
              <p:ext uri="{D42A27DB-BD31-4B8C-83A1-F6EECF244321}">
                <p14:modId xmlns:p14="http://schemas.microsoft.com/office/powerpoint/2010/main" val="1515822961"/>
              </p:ext>
            </p:extLst>
          </p:nvPr>
        </p:nvGraphicFramePr>
        <p:xfrm>
          <a:off x="318940" y="2639505"/>
          <a:ext cx="11643674" cy="3629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4">
      <a:dk1>
        <a:srgbClr val="000000"/>
      </a:dk1>
      <a:lt1>
        <a:srgbClr val="FFFFFF"/>
      </a:lt1>
      <a:dk2>
        <a:srgbClr val="000000"/>
      </a:dk2>
      <a:lt2>
        <a:srgbClr val="E6E6E6"/>
      </a:lt2>
      <a:accent1>
        <a:srgbClr val="0078D4"/>
      </a:accent1>
      <a:accent2>
        <a:srgbClr val="007788"/>
      </a:accent2>
      <a:accent3>
        <a:srgbClr val="297C2A"/>
      </a:accent3>
      <a:accent4>
        <a:srgbClr val="FF2625"/>
      </a:accent4>
      <a:accent5>
        <a:srgbClr val="FE4387"/>
      </a:accent5>
      <a:accent6>
        <a:srgbClr val="D7D7D7"/>
      </a:accent6>
      <a:hlink>
        <a:srgbClr val="51E5FF"/>
      </a:hlink>
      <a:folHlink>
        <a:srgbClr val="0078D4"/>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_v2" id="{305F3CB5-DAFC-47B1-A1A2-5F7FD2458A84}" vid="{65144770-9016-4FAC-934C-5E9A9429981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DE35A0-28ED-4D42-9357-DCB6A1C515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D4119F0-3CE7-4464-96A2-DC738A807A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D318041-50D7-4E47-9BD9-FE885E42AC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Hispanic Heritage Month presentation</Template>
  <TotalTime>4717</TotalTime>
  <Words>1149</Words>
  <Application>Microsoft Office PowerPoint</Application>
  <PresentationFormat>Widescreen</PresentationFormat>
  <Paragraphs>76</Paragraphs>
  <Slides>13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Freestyle Script</vt:lpstr>
      <vt:lpstr>Segoe UI</vt:lpstr>
      <vt:lpstr>Office Theme</vt:lpstr>
      <vt:lpstr>Tele manipulator Robot</vt:lpstr>
      <vt:lpstr>Introduction</vt:lpstr>
      <vt:lpstr>Overview</vt:lpstr>
      <vt:lpstr>System Architecture Overview</vt:lpstr>
      <vt:lpstr>Physical Design for Various Applications</vt:lpstr>
      <vt:lpstr>Actuators</vt:lpstr>
      <vt:lpstr>Actuators</vt:lpstr>
      <vt:lpstr>Control System</vt:lpstr>
      <vt:lpstr>Data Collection and Transmission</vt:lpstr>
      <vt:lpstr>Power Management System</vt:lpstr>
      <vt:lpstr>Hardware List</vt:lpstr>
      <vt:lpstr>Tele manipulator robots today!</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 manipulator Robot</dc:title>
  <dc:subject/>
  <dc:creator>Noor Ashikeen</dc:creator>
  <cp:keywords/>
  <dc:description/>
  <cp:lastModifiedBy>KHAIRYL MUADZ BIN ROSLAN</cp:lastModifiedBy>
  <cp:revision>75</cp:revision>
  <dcterms:created xsi:type="dcterms:W3CDTF">2021-05-09T04:00:37Z</dcterms:created>
  <dcterms:modified xsi:type="dcterms:W3CDTF">2021-05-17T01:27:34Z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